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5F1BB-44ED-4605-816F-4D7698721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EC6A2-CDCE-4E3F-BB5F-AB99AD57E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7DC9D-35D6-4B99-877D-1F581E94E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4E002-0303-4BFA-80F6-15BC3D05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68849E-533F-4EF1-A1B6-E2E8BDC4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2C853-687E-43A6-8429-6947B2E2A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6E115-B2BB-4F39-9B3F-7B2B5468B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795A0-E265-47B5-A915-41A02385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55C4B-E43E-4900-A678-98345B414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E3F12-EF9D-4F41-BD18-DD16364A9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7AA2D-CDED-422D-A37A-E2627E40A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726" r:id="rId2"/>
    <p:sldLayoutId id="2147497727" r:id="rId3"/>
    <p:sldLayoutId id="2147497728" r:id="rId4"/>
    <p:sldLayoutId id="2147497729" r:id="rId5"/>
    <p:sldLayoutId id="2147497730" r:id="rId6"/>
    <p:sldLayoutId id="2147497731" r:id="rId7"/>
    <p:sldLayoutId id="2147497732" r:id="rId8"/>
    <p:sldLayoutId id="2147497733" r:id="rId9"/>
    <p:sldLayoutId id="2147497734" r:id="rId10"/>
    <p:sldLayoutId id="214749773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33232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发热门诊设置与急危重症患者管理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发热门诊设置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急危重症患者管理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发热门诊与急危重症患者的关联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发热门诊设置与管理的改进方向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总结与展望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发热门诊设置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发热门诊的定义和作用</a:t>
            </a:r>
            <a:endParaRPr lang="zh-CN" altLang="en-US"/>
          </a:p>
        </p:txBody>
      </p:sp>
      <p:sp>
        <p:nvSpPr>
          <p:cNvPr id="1049056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0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2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发热门诊的定义：发热门诊是医院专门为发热患者设立的诊疗区域，用于筛查、诊断和治疗发热患者。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发热门诊的作用：发热门诊的设置有助于控制疫情的传播，减少交叉感染的风险，同时为发热患者提供及时、专业的诊疗服务。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发热门诊的设置标准和要求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1883568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1916944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发热门诊的人员配置：应配备具有临床经验的医生和护士，并接受过专门的培训。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1883568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1916944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发热门诊的选址和布局：应设置在医疗机构内独立区域，通风良好，与普通门急诊分开。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1883568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1916944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发热门诊的设施设备：应配备相应的诊疗设备和防护用品，如体温计、口罩、防护服等。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1883568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1916944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发热门诊的就诊流程：患者应先在普通门诊就诊，如体温超过37.3℃，则由医生引导至发热门诊就诊。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9"/>
          <p:cNvSpPr/>
          <p:nvPr>
            <p:custDataLst>
              <p:tags r:id="rId20"/>
            </p:custDataLst>
          </p:nvPr>
        </p:nvSpPr>
        <p:spPr>
          <a:xfrm>
            <a:off x="1883568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0"/>
          <p:cNvSpPr txBox="1"/>
          <p:nvPr>
            <p:custDataLst>
              <p:tags r:id="rId21"/>
            </p:custDataLst>
          </p:nvPr>
        </p:nvSpPr>
        <p:spPr>
          <a:xfrm>
            <a:off x="1916944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发热门诊的消毒和隔离措施：应严格执行消毒和隔离制度，确保患者和医护人员的安全。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发热门诊的设施和设备</a:t>
            </a:r>
            <a:endParaRPr lang="zh-CN" altLang="en-US"/>
          </a:p>
        </p:txBody>
      </p:sp>
      <p:sp>
        <p:nvSpPr>
          <p:cNvPr id="1049184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8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发热门诊区域划分：明确清洁区、半污染区、污染区，有效降低交叉感染风险。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设施配置：包括候诊区、诊室、治疗室、留观区等，以满足患者诊疗需求。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设备配备：包括体温测量设备、消毒设备、药品储备设备等，确保患者及时得到有效治疗。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防护用品：医护人员需配备防护服、口罩、手套等，保障医护人员安全。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发热门诊的人员配置和培训</a:t>
            </a:r>
            <a:endParaRPr lang="zh-CN" altLang="en-US"/>
          </a:p>
        </p:txBody>
      </p:sp>
      <p:sp>
        <p:nvSpPr>
          <p:cNvPr id="104924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培训内容：传染病防治知识、防护措施、消毒技术等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培训方式：线上培训、线下实践相结合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发热门诊医护人员数量：根据医院规模和患者数量确定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医护人员资质：具备相应医学知识和技能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急危重症患者管理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急危重症患者的定义和特点</a:t>
            </a:r>
            <a:endParaRPr lang="zh-CN" altLang="en-US"/>
          </a:p>
        </p:txBody>
      </p:sp>
      <p:sp>
        <p:nvSpPr>
          <p:cNvPr id="1049384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8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急危重症患者的定义：指病情危重、需要紧急救治的患者，如急性心肌梗死、急性呼吸衰竭等。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急危重症患者的特点：病情变化快、病情复杂、治疗难度大，需要多学科协作、综合治疗。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0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急危重症患者的识别：通过临床表现、辅助检查等手段进行识别，及时发现并采取相应的治疗措施。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4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6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急危重症患者的护理：需要专业的护理人员进行护理，包括生命体征监测、呼吸道管理、循环管理等方面。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急危重症患者的接诊流程</a:t>
            </a:r>
            <a:endParaRPr lang="zh-CN" altLang="en-US"/>
          </a:p>
        </p:txBody>
      </p:sp>
      <p:sp>
        <p:nvSpPr>
          <p:cNvPr id="1049446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转诊与转运：根据患者病情，及时转诊或转运至上级医院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0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密切观察：对患者进行密切观察，及时调整治疗方案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2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诊断与鉴别诊断：通过检查和诊断，确定患者病情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4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制定治疗方案：根据患者病情，制定相应的治疗方案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6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初步评估：快速了解患者的病史、症状和体征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8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紧急处理：根据患者病情，采取相应的急救措施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0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8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0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急危重症患者的治疗和护理</a:t>
            </a:r>
            <a:endParaRPr lang="zh-CN" altLang="en-US"/>
          </a:p>
        </p:txBody>
      </p:sp>
      <p:sp>
        <p:nvSpPr>
          <p:cNvPr id="1049520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治疗方法：根据病情选择合适的治疗方案，包括药物治疗、手术治疗等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26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护理措施：密切观察病情变化，做好基础护理、心理护理等工作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2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并发症预防：采取有效措施预防并发症的发生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8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康复指导：对患者进行康复指导，促进康复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急危重症患者的转运和交接</a:t>
            </a:r>
            <a:endParaRPr lang="zh-CN" altLang="en-US"/>
          </a:p>
        </p:txBody>
      </p:sp>
      <p:sp>
        <p:nvSpPr>
          <p:cNvPr id="10495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转运前的准备：评估患者病情，制定转运计划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转运过程中的监护：保持生命体征稳定，及时处理突发情况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交接流程：详细交接患者病情、治疗方案及注意事项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转运后的评估：对转运过程进行总结和评估，提高转运效率和质量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发热门诊与急危重症患者的关联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https://d.book118.com/686033232242010030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发热门诊设置与急危重症患者管理</vt:lpstr>
      <vt:lpstr>目录</vt:lpstr>
      <vt:lpstr>添加章节标题</vt:lpstr>
      <vt:lpstr>发热门诊设置</vt:lpstr>
      <vt:lpstr>发热门诊的定义和作用</vt:lpstr>
      <vt:lpstr>发热门诊的设置标准和要求</vt:lpstr>
      <vt:lpstr>发热门诊的设施和设备</vt:lpstr>
      <vt:lpstr>发热门诊的人员配置和培训</vt:lpstr>
      <vt:lpstr>急危重症患者管理</vt:lpstr>
      <vt:lpstr>急危重症患者的定义和特点</vt:lpstr>
      <vt:lpstr>急危重症患者的接诊流程</vt:lpstr>
      <vt:lpstr>急危重症患者的治疗和护理</vt:lpstr>
      <vt:lpstr>急危重症患者的转运和交接</vt:lpstr>
      <vt:lpstr>发热门诊与急危重症患者的关联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2024-08-29T07:02:27.847</cp:lastPrinted>
  <dcterms:created xsi:type="dcterms:W3CDTF">2024-08-28T23:02:27Z</dcterms:created>
  <dcterms:modified xsi:type="dcterms:W3CDTF">2024-08-28T23:02:30Z</dcterms:modified>
</cp:coreProperties>
</file>