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07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70609-84A7-4263-9A68-38068FE1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4B1D3-E616-4D7E-ABF3-6D87DFF6B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FAC3C-A923-452D-9CE1-2F736844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66924-0EE6-4370-8141-848DAAF3A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B63A52-0C7E-4B16-84B5-7146C7949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3A872-B01A-461A-8F5D-57CA5011C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6CB21-7E8B-4207-85E8-F5124E15F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B2325-998A-4860-A3DF-109B33274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59DAA-F208-4912-8DE3-FF0E0801F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4143E-77CE-4CDB-89B1-D19AC05A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33CDF-E6BD-4EE9-90BB-CE929E4E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97" r:id="rId2"/>
    <p:sldLayoutId id="2147489798" r:id="rId3"/>
    <p:sldLayoutId id="2147489799" r:id="rId4"/>
    <p:sldLayoutId id="2147489800" r:id="rId5"/>
    <p:sldLayoutId id="2147489801" r:id="rId6"/>
    <p:sldLayoutId id="2147489802" r:id="rId7"/>
    <p:sldLayoutId id="2147489803" r:id="rId8"/>
    <p:sldLayoutId id="2147489804" r:id="rId9"/>
    <p:sldLayoutId id="2147489805" r:id="rId10"/>
    <p:sldLayoutId id="214748980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401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小学英语阅读课教学设计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https://d.book118.com/686034013154010032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小学英语阅读课教学设计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2024-08-31T22:16:03.799</cp:lastPrinted>
  <dcterms:created xsi:type="dcterms:W3CDTF">2024-08-31T14:16:03Z</dcterms:created>
  <dcterms:modified xsi:type="dcterms:W3CDTF">2024-08-31T14:16:06Z</dcterms:modified>
</cp:coreProperties>
</file>