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36801-6DAA-467E-963A-B68B8A46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61949-1A20-4652-A78D-143A21EE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C18CA-66B9-4945-9852-332BDD5E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880A8-42D7-45BF-A13F-8BC8B00E6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05100-8D40-4E5C-BD97-1830D0C0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D5024-905E-440B-8F61-FA64CD38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BF64A-74E5-4CD8-B572-A5372D47E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6BE33-51D6-44BA-8B2B-6B76D5003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E7ED5-384C-4BA4-AD05-A64FDCFD1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A6D4C-73AB-4223-A074-1B33FEF0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05EC8-3314-42CE-898E-CCAC76DC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4021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系统安全性与稳定性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系统安全性定义与重要性
 常见安全威胁与攻击类型
 系统安全防护技术与措施
 系统稳定性设计与评估方法
 故障预防与恢复策略
 安全性与稳定性的关系
 案例分析与讨论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系统安全性与稳定性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系统安全性定义与重要性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1.系统安全性是指系统在运行过程中，对外部攻击、内部错误、硬件故障等因素的防御能力，保证系统正常运行，避免数据损失和服务中断的能力。</a:t>
            </a:r>
          </a:p>
          <a:p>
            <a:r>
              <a:t>2.系统安全性包括机密性、完整性、可用性等方面的保护，确保系统不被未经授权的人员或程序访问、修改或破坏。</a:t>
            </a:r>
          </a:p>
          <a:p>
            <a:r>
              <a:t>3.随着网络攻击和数据泄露事件的增加，系统安全性成为企业和组织必须重视的问题，需要采取有效的措施来加强安全防护。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系统安全性的重要性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1.系统安全性对企业和组织的运营至关重要，一旦系统被攻击或数据被泄露，可能带来重大的经济损失和声誉损失。</a:t>
            </a:r>
          </a:p>
          <a:p>
            <a:r>
              <a:t>2.系统安全性不仅涉及到技术层面，还与企业的管理、人员的意识等方面密切相关，需要全员参与，共同加强安全防护。</a:t>
            </a:r>
          </a:p>
          <a:p>
            <a:r>
              <a:t>3.加强系统安全性可以提高企业和组织的信任度和竞争力，为客户和合作伙伴提供更加可靠和稳定的服务，树立企业的良好形象。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系统安全性的定义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常见安全威胁与攻击类型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系统安全性与稳定性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常见安全威胁与攻击类型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恶意软件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1.恶意软件是通过电子邮件、网络下载、移动介质等方式传播，对系统安全构成威胁。</a:t>
            </a:r>
          </a:p>
          <a:p>
            <a:r>
              <a:t>2.恶意软件可以窃取用户信息、破坏系统文件、制造安全漏洞等。</a:t>
            </a:r>
          </a:p>
          <a:p>
            <a:r>
              <a:t>3.加强安全防范意识，定期使用安全软件对系统进行全面检测和清理，可以有效避免恶意软件的侵害。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钓鱼攻击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1.钓鱼攻击是通过伪造信任网站或邮件，诱骗用户输入账户密码或点击恶意链接，进而窃取用户信息的行为。</a:t>
            </a:r>
          </a:p>
          <a:p>
            <a:r>
              <a:t>2.钓鱼攻击的技巧越来越高明，需要用户提高警惕，认真甄别邮件和链接来源，避免上当受骗。</a:t>
            </a:r>
          </a:p>
          <a:p>
            <a:r>
              <a:t>3.企业应加强对员工的网络安全培训，提高员工的安全意识和防范能力。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常见安全威胁与攻击类型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DDoS攻击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1.DDoS攻击是通过大量无用请求拥塞目标服务器，使其无法正常响应合法请求的攻击方式。</a:t>
            </a:r>
          </a:p>
          <a:p>
            <a:r>
              <a:t>2.DDoS攻击可以导致网站瘫痪、服务中断，给企业带来重大损失。</a:t>
            </a:r>
          </a:p>
          <a:p>
            <a:r>
              <a:t>3.可以通过加强服务器防护、限制访问频率等方式来预防DDoS攻击。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SQL注入攻击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1.SQL注入攻击是通过在输入框中注入恶意SQL语句，获取数据库敏感信息的攻击方式。</a:t>
            </a:r>
          </a:p>
          <a:p>
            <a:r>
              <a:t>2.SQL注入攻击可以导致用户数据泄露、系统权限被提升等严重后果。</a:t>
            </a:r>
          </a:p>
          <a:p>
            <a:r>
              <a:t>3.对用户输入进行合法性验证，对数据库查询语句进行安全过滤，可以有效预防SQL注入攻击。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常见安全威胁与攻击类型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零日漏洞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1.零日漏洞是指未被公开的安全漏洞，攻击者可以利用这些漏洞进行攻击。</a:t>
            </a:r>
          </a:p>
          <a:p>
            <a:r>
              <a:t>2.零日漏洞具有很大的危害性，因为没有相应的补丁和防范措施。</a:t>
            </a:r>
          </a:p>
          <a:p>
            <a:r>
              <a:t>3.企业应加强对系统的漏洞扫描和修补工作，及时跟进安全补丁的更新和发布，预防零日漏洞的攻击。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社交工程攻击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1.社交工程攻击是通过伪造身份、欺诈手段等方式诱骗用户泄露敏感信息的行为。</a:t>
            </a:r>
          </a:p>
          <a:p>
            <a:r>
              <a:t>2.社交工程攻击利用人性的弱点，具有很强的欺骗性。</a:t>
            </a:r>
          </a:p>
          <a:p>
            <a:r>
              <a:t>3.用户应提高自我保护意识，不轻信陌生人的请求和信息，避免社交工程攻击的侵害。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系统安全防护技术与措施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系统安全性与稳定性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系统安全防护技术与措施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防火墙技术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1.防火墙作为网络安全的基础设施，能够有效监控网络流量，阻止恶意攻击。目前趋势是采用更智能、更高效的防火墙，结合深度学习和人工智能技术，提高检测精度。</a:t>
            </a:r>
          </a:p>
          <a:p>
            <a:r>
              <a:t>2.关键数据表明，使用防火墙的企业比未使用的企业，遭受网络攻击的概率降低了40%。</a:t>
            </a:r>
          </a:p>
          <a:p>
            <a:r>
              <a:t>3.防火墙技术需要不断更新和升级，以应对复杂的网络攻击手段。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入侵检测与防御系统（IDS/IPS）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1.IDS/IPS能够实时检测和防御网络攻击，是当前重要的系统安全防护技术。</a:t>
            </a:r>
          </a:p>
          <a:p>
            <a:r>
              <a:t>2.数据显示，安装IDS/IPS的系统，能够减少60%的潜在损失。</a:t>
            </a:r>
          </a:p>
          <a:p>
            <a:r>
              <a:t>3.未来发展趋势是结合大数据和云计算技术，提高IDS/IPS的检测和防御能力。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系统安全防护技术与措施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1.数据加密技术能够有效保护数据传输和存储的安全，防止数据泄露和被篡改。</a:t>
            </a:r>
          </a:p>
          <a:p>
            <a:r>
              <a:t>2.目前常用的加密技术包括对称加密和公钥加密，未来发展趋势是采用量子加密技术，提高加密强度。</a:t>
            </a:r>
          </a:p>
          <a:p>
            <a:r>
              <a:t>3.数据加密技术的广泛应用，能够提高整个网络的安全水平，降低数据泄露的风险。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安全审计与监控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1.安全审计与监控能够记录和分析系统的安全事件，提高系统的可追溯性。</a:t>
            </a:r>
          </a:p>
          <a:p>
            <a:r>
              <a:t>2.通过安全审计与监控，可以及时发现和处理潜在的安全威胁，提高系统的安全性。</a:t>
            </a:r>
          </a:p>
          <a:p>
            <a:r>
              <a:t>3.未来发展趋势是采用智能化和自动化的审计与监控技术，提高效率和准确性。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数据加密技术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系统安全防护技术与措施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漏洞扫描与修复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1.漏洞扫描与修复能够及时发现和处理系统的安全漏洞，防止被黑客利用。</a:t>
            </a:r>
          </a:p>
          <a:p>
            <a:r>
              <a:t>2.定期进行漏洞扫描和修复是提高系统安全性的重要措施。</a:t>
            </a:r>
          </a:p>
          <a:p>
            <a:r>
              <a:t>3.未来发展趋势是采用自动化和智能化的漏洞扫描与修复技术，提高效率和准确性。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应急响应与恢复计划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1.应急响应与恢复计划能够在系统遭受攻击或故障时，快速恢复正常运行。</a:t>
            </a:r>
          </a:p>
          <a:p>
            <a:r>
              <a:t>2.建立完善的应急响应与恢复计划，能够减少损失和提高系统的可靠性。</a:t>
            </a:r>
          </a:p>
          <a:p>
            <a:r>
              <a:t>3.未来发展趋势是加强应急响应与恢复计划的演练和更新，以适应不断变化的安全环境。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系统稳定性设计与评估方法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系统安全性与稳定性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系统稳定性设计与评估方法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1.设计应考虑系统各个组件之间的相互作用和影响，确保系统的整体稳定性。</a:t>
            </a:r>
          </a:p>
          <a:p>
            <a:r>
              <a:t>2.应采用成熟、可靠的技术和设计方案，避免使用未经验证的新技术。</a:t>
            </a:r>
          </a:p>
          <a:p>
            <a:r>
              <a:t>3.应建立有效的容错机制，确保系统在组件故障时仍能正常运行。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系统稳定性评估指标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1.应建立合理的评估指标体系，包括系统可用性、可靠性、恢复能力等方面的指标。</a:t>
            </a:r>
          </a:p>
          <a:p>
            <a:r>
              <a:t>2.应采用科学的方法和工具进行评估，确保评估结果的客观性和准确性。</a:t>
            </a:r>
          </a:p>
          <a:p>
            <a:r>
              <a:t>3.应定期对系统进行评估，及时发现和解决潜在的问题。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系统稳定性设计原则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系统稳定性设计与评估方法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系统稳定性设计与评估的实践案例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1.介绍一些成功的系统稳定性设计和评估案例，分析其设计原则和评估方法。</a:t>
            </a:r>
          </a:p>
          <a:p>
            <a:r>
              <a:t>2.总结这些案例的成功经验和不足之处，为今后的设计和评估提供参考。</a:t>
            </a:r>
          </a:p>
          <a:p>
            <a:r>
              <a:t>3.探讨如何将这些经验应用到实际的系统设计和评估中。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系统稳定性设计的未来发展趋势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1.分析系统稳定性设计的未来发展趋势，包括新技术、新方法的应用等。</a:t>
            </a:r>
          </a:p>
          <a:p>
            <a:r>
              <a:t>2.探讨如何将这些新的趋势融入到实际的设计中，提高系统的稳定性。</a:t>
            </a:r>
          </a:p>
          <a:p>
            <a:r>
              <a:t>3.总结未来系统稳定性设计的挑战和机遇。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https://d.book118.com/686034021054010035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系统安全性定义与重要性</vt:lpstr>
      <vt:lpstr> 系统安全性定义与重要性</vt:lpstr>
      <vt:lpstr> 常见安全威胁与攻击类型</vt:lpstr>
      <vt:lpstr> 常见安全威胁与攻击类型</vt:lpstr>
      <vt:lpstr> 常见安全威胁与攻击类型</vt:lpstr>
      <vt:lpstr> 常见安全威胁与攻击类型</vt:lpstr>
      <vt:lpstr> 系统安全防护技术与措施</vt:lpstr>
      <vt:lpstr> 系统安全防护技术与措施</vt:lpstr>
      <vt:lpstr> 系统安全防护技术与措施</vt:lpstr>
      <vt:lpstr> 系统安全防护技术与措施</vt:lpstr>
      <vt:lpstr> 系统稳定性设计与评估方法</vt:lpstr>
      <vt:lpstr> 系统稳定性设计与评估方法</vt:lpstr>
      <vt:lpstr> 系统稳定性设计与评估方法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2024-09-05T01:20:25.848</cp:lastPrinted>
  <dcterms:created xsi:type="dcterms:W3CDTF">2024-09-04T17:20:25Z</dcterms:created>
  <dcterms:modified xsi:type="dcterms:W3CDTF">2024-09-04T17:20:28Z</dcterms:modified>
</cp:coreProperties>
</file>