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7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7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F14B2-EE34-4DA3-83BD-D6F791E54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B6B00-B575-4C58-BC0E-0F16B6F18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29878-F425-41BD-8A68-E485BB30D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446B1-2433-434D-BD04-6FDF071E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87125-19DD-4376-8738-CA086517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86DC0-4F45-4BAC-AF92-8103D70C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14BCC-87DB-4D49-95FA-C5A960D84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CC7D4-BABA-4CA1-88AE-A62BAF4F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3ACE3-D038-439D-BCE9-0EFD111A0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1FF41-824B-4C97-AE0E-D6764F4C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B8CD3-E52A-4EC8-A8A6-3C89F1C8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760" r:id="rId2"/>
    <p:sldLayoutId id="2147505761" r:id="rId3"/>
    <p:sldLayoutId id="2147505762" r:id="rId4"/>
    <p:sldLayoutId id="2147505763" r:id="rId5"/>
    <p:sldLayoutId id="2147505764" r:id="rId6"/>
    <p:sldLayoutId id="2147505765" r:id="rId7"/>
    <p:sldLayoutId id="2147505766" r:id="rId8"/>
    <p:sldLayoutId id="2147505767" r:id="rId9"/>
    <p:sldLayoutId id="2147505768" r:id="rId10"/>
    <p:sldLayoutId id="21475057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41110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后勤职工培训课件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培训课件概述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后勤职工职责与要求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后勤管理基本知识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后勤服务保障技能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应急处置与安全防范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培训课件概述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培训目的和意义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提高员工技能水平，提升工作效率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增强员工职业素养，提高团队凝聚力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促进员工个人发展，实现自我价值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提高企业竞争力，实现可持续发展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培训内容和结构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培训内容：包括后勤管理、服务技能、安全知识等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培训方式：理论教学、实践操作、案例分析等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培训时间：根据员工需求和工作安排，制定合理的培训时间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培训效果评估：通过考试、实际操作等方式评估培训效果，及时调整培训内容和方式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后勤职工职责与要求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后勤职工的职责</a:t>
            </a:r>
            <a:endParaRPr lang="zh-CN" altLang="en-US"/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负责公司环境卫生、安全保卫等工作，如清洁、安保等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负责公司日常行政事务，如文件管理、会议安排等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负责公司物资采购、发放和管理，如办公用品、设备等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负责公司员工福利、文化活动等，如员工生日、节日活动等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后勤职工的素质要求</a:t>
            </a:r>
            <a:endParaRPr lang="zh-CN" altLang="en-US"/>
          </a:p>
        </p:txBody>
      </p:sp>
      <p:sp>
        <p:nvSpPr>
          <p:cNvPr id="10491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具备较强的责任心，能够认真完成各项工作任务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具备良好的沟通能力，能够与各部门进行有效沟通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具备良好的服务意识，能够为员工提供优质的服务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具备较强的学习能力，能够不断学习和提升自己的能力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后勤职工的工作态度和职业精神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团队精神：注重团队合作，互相支持，共同进步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敬业精神：对工作认真负责，积极主动，精益求精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服务精神：以客户为中心，提供优质服务，满足客户需求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创新精神：不断学习，勇于创新，提高工作效率和质量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后勤管理基本知识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后勤管理概念与特点</a:t>
            </a:r>
            <a:endParaRPr lang="zh-CN" altLang="en-US"/>
          </a:p>
        </p:txBody>
      </p:sp>
      <p:sp>
        <p:nvSpPr>
          <p:cNvPr id="10493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特点：综合性、服务性、经济性、时效性、安全性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后勤管理：指对后勤工作进行计划、组织、指挥、协调和控制的过程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重要性：保障企业正常运转，提高工作效率，降低成本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内容：包括物资管理、设备管理、能源管理、环境管理等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后勤管理的基本原则和方法</a:t>
            </a:r>
            <a:endParaRPr lang="zh-CN" altLang="en-US"/>
          </a:p>
        </p:txBody>
      </p:sp>
      <p:sp>
        <p:nvSpPr>
          <p:cNvPr id="104940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原则：以人为本，服务至上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方法：科学管理，精细化管理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原则：安全第一，预防为主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方法：定期检查，及时整改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原则：节约资源，降低成本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方法：合理规划，优化配置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https://d.book118.com/686041110025010031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后勤职工培训课件</vt:lpstr>
      <vt:lpstr>目录</vt:lpstr>
      <vt:lpstr>单击添加章节标题</vt:lpstr>
      <vt:lpstr>培训课件概述</vt:lpstr>
      <vt:lpstr>PowerPoint Presentation</vt:lpstr>
      <vt:lpstr>培训目的和意义</vt:lpstr>
      <vt:lpstr>培训内容和结构</vt:lpstr>
      <vt:lpstr>后勤职工职责与要求</vt:lpstr>
      <vt:lpstr>PowerPoint Presentation</vt:lpstr>
      <vt:lpstr>后勤职工的职责</vt:lpstr>
      <vt:lpstr>后勤职工的素质要求</vt:lpstr>
      <vt:lpstr>后勤职工的工作态度和职业精神</vt:lpstr>
      <vt:lpstr>后勤管理基本知识</vt:lpstr>
      <vt:lpstr>PowerPoint Presentation</vt:lpstr>
      <vt:lpstr>后勤管理概念与特点</vt:lpstr>
      <vt:lpstr>后勤管理的基本原则和方法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2024-08-29T13:29:13.264</cp:lastPrinted>
  <dcterms:created xsi:type="dcterms:W3CDTF">2024-08-29T05:29:13Z</dcterms:created>
  <dcterms:modified xsi:type="dcterms:W3CDTF">2024-08-29T05:29:15Z</dcterms:modified>
</cp:coreProperties>
</file>