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C16C4-0E9F-4B2B-B42E-E7B597288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17A8C-E644-4F77-9718-9231A4BE9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F23C1-AA40-4A2E-9664-D24780463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003CA-82B8-407C-9F69-4AAA6C0A3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2DCA31-B13F-4328-954D-F148D13A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E6817B-EC4B-4059-9715-7E8F9C5F2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5D3BF9-23CB-4AF2-8766-FCECA317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66028-7193-46D9-B01A-BBDFDF91C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B29A7-9C94-42E5-BA53-B995C4B6E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E007C-1BA2-4537-8704-D219DB06C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0EDE8-43F8-4E16-AC78-6D462CEA8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420221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研究之科研资料整理与分析护理课件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科研资料整理的重要性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科研资料整理的方法与技巧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科研资料的分析与应用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护理领域科研资料的特点与整理要点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科研资料整理的实践与案例分享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科研资料整理的未来发展与挑战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科研资料整理的重要性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确保数据来源可靠，收集过程规范，避免数据丢失或被篡改。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对数据进行核对，确保数据的准确性和完整性，及时发现并纠正错误。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将数据按照研究目的和要求进行分类存储，方便后续的数据分析和处理。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保证研究数据的准确性和完整性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减少重复工作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通过整理和分析，避免重复收集和处理相同的数据，提高工作效率。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保证研究质量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通过对数据的整理和分析，发现研究中的问题并及时纠正，提高研究质量。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促进研究深入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通过对数据的深入挖掘和分析，发现新的研究点或研究方向，推动研究的深入进行。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提高研究效率与质量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通过分享和交流，可以提高研究的学术影响力和知名度，为个人和团队的发展提供支持。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便于同行交流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整理好的数据和资料可以方便地与同行进行交流和分享，促进学术合作。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整理好的数据和资料可以作为知识传承的载体，为后续研究者提供参考和借鉴。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促进学术交流与知识共享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科研资料整理的方法与技巧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16" b="4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根据研究类型、主题、时间等标准，将资料进行分类整理，以便于查找和使用。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将分类好的资料进行归档，可以按照时间顺序或主题类别进行归档，确保资料的完整性和系统性。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分类与归档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961" r="996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为每个资料文件添加简短、明确的标签，以便快速识别和检索。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为每个资料文件分配一个唯一的编码，以便于跟踪和管理。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标签与编码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电子化存储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将资料电子化存储，方便存储和传输。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电子化管理软件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使用电子化管理软件，如EndNote、Zotero等，方便资料的管理和检索。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https://d.book118.com/686042022121010033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2024-09-02T03:03:37.183</cp:lastPrinted>
  <dcterms:created xsi:type="dcterms:W3CDTF">2024-09-01T19:03:37Z</dcterms:created>
  <dcterms:modified xsi:type="dcterms:W3CDTF">2024-09-01T19:03:39Z</dcterms:modified>
</cp:coreProperties>
</file>