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4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78B85-6FCD-4AA8-AE51-FA920653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90D14-22D1-494E-8C5A-44913D8A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305AC-3296-43D8-9200-157BC0AD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E445B-E63F-490F-9333-03F0C5041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A6E7AC-B30A-4145-9FA5-5B1BBBDC0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A5223-4A6F-4643-A232-802197CE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86454-70B1-409F-B002-72B77580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61357-84BC-4D55-8A9B-D71EE5FC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1F974-E086-43C9-B570-B9D81FAC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E2554-836E-4A39-9F0D-0A381D67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98F62-C2BE-4957-B754-809F73C8D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442" r:id="rId2"/>
    <p:sldLayoutId id="2147499443" r:id="rId3"/>
    <p:sldLayoutId id="2147499444" r:id="rId4"/>
    <p:sldLayoutId id="2147499445" r:id="rId5"/>
    <p:sldLayoutId id="2147499446" r:id="rId6"/>
    <p:sldLayoutId id="2147499447" r:id="rId7"/>
    <p:sldLayoutId id="2147499448" r:id="rId8"/>
    <p:sldLayoutId id="2147499449" r:id="rId9"/>
    <p:sldLayoutId id="2147499450" r:id="rId10"/>
    <p:sldLayoutId id="21474994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22" Type="http://schemas.openxmlformats.org/officeDocument/2006/relationships/tags" Target="../tags/tag161.xml" /><Relationship Id="rId23" Type="http://schemas.openxmlformats.org/officeDocument/2006/relationships/tags" Target="../tags/tag162.xml" /><Relationship Id="rId24" Type="http://schemas.openxmlformats.org/officeDocument/2006/relationships/tags" Target="../tags/tag163.xml" /><Relationship Id="rId25" Type="http://schemas.openxmlformats.org/officeDocument/2006/relationships/tags" Target="../tags/tag164.xml" /><Relationship Id="rId26" Type="http://schemas.openxmlformats.org/officeDocument/2006/relationships/tags" Target="../tags/tag165.xml" /><Relationship Id="rId27" Type="http://schemas.openxmlformats.org/officeDocument/2006/relationships/tags" Target="../tags/tag166.xml" /><Relationship Id="rId28" Type="http://schemas.openxmlformats.org/officeDocument/2006/relationships/tags" Target="../tags/tag167.xml" /><Relationship Id="rId29" Type="http://schemas.openxmlformats.org/officeDocument/2006/relationships/tags" Target="../tags/tag168.xml" /><Relationship Id="rId3" Type="http://schemas.openxmlformats.org/officeDocument/2006/relationships/tags" Target="../tags/tag142.xml" /><Relationship Id="rId30" Type="http://schemas.openxmlformats.org/officeDocument/2006/relationships/tags" Target="../tags/tag169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4213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合工大高鸿宾有机化学第四版课件14章-β-二羰基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β-二羰基的分类和结构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β-二羰基的化学性质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β-二羰基的合成方法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β-二羰基的应用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β-二羰基的生物活性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β-二羰基的分类和结构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分类和命名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β-二羰基的分类：根据羰基的位置和数量进行分类，如α-β-二羰基、γ-β-二羰基等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命名规则：根据羰基的位置和数量进行命名，如α-β-二羰基、γ-β-二羰基等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结构特点：β-二羰基具有两个羰基，且两个羰基位于同一碳原子上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应用领域：β-二羰基在药物合成、有机合成等领域有广泛应用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结构特点</a:t>
            </a:r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β-二羰基是含有两个羰基的化合物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两个羰基位于同一碳原子上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两个羰基之间可以形成共轭体系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β-二羰基可以形成多种异构体，如顺式、反式、Z型、E型等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β-二羰基的化学性质与羰基的性质相似，但更为活泼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β-二羰基在化学反应中具有重要的应用价值，如合成药物、农药等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形成方式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β-二羰基的形成也可以通过生物合成产生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β-二羰基的形成可以通过化学反应生成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常见的反应包括氧化反应、还原反应、加成反应等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生物合成过程中，β-二羰基的形成涉及到酶催化的反应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β-二羰基的化学性质</a:t>
            </a:r>
            <a:endParaRPr lang="zh-CN" altLang="en-US">
              <a:sym typeface="+mn-lt"/>
            </a:endParaRP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酸性和碱性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酸性：β-二羰基具有酸性，可以与碱反应生成盐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应用：β-二羰基的酸碱性在化学合成和药物合成中有广泛应用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酸碱平衡：β-二羰基的酸碱性取决于其结构中的氢原子和氧原子的数量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碱性：β-二羰基具有碱性，可以与酸反应生成盐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亲核加成反应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反应机理：亲核试剂进攻羰基碳，形成碳负离子中间体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反应条件：温和条件下进行，如室温或加热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反应产物：生成β-羟基醛或酮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应用：合成β-羟基醛或酮，用于有机合成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亲电加成反应</a:t>
            </a:r>
            <a:endParaRPr lang="zh-CN" altLang="en-US"/>
          </a:p>
        </p:txBody>
      </p:sp>
      <p:sp>
        <p:nvSpPr>
          <p:cNvPr id="10492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反应机理：亲电试剂与β-二羰基发生加成反应，生成新的化合物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反应条件：需要适当的反应条件和催化剂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反应产物：生成新的化合物，如醇、醛、酮等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反应应用：在合成化学、药物化学等领域有广泛应用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氧化和还原</a:t>
            </a:r>
            <a:endParaRPr lang="zh-CN" altLang="en-US"/>
          </a:p>
        </p:txBody>
      </p:sp>
      <p:sp>
        <p:nvSpPr>
          <p:cNvPr id="10493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氧化还原反应：β-二羰基在氧化还原剂作用下，生成α-二羰基或α-羟基酮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氧化还原反应机理：β-二羰基在氧化还原剂作用下，生成α-二羰基或α-羟基酮的机理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氧化反应：β-二羰基在氧化剂作用下，生成α-二羰基或α-羟基酮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还原反应：β-二羰基在还原剂作用下，生成α-二羰基或α-羟基酮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β-二羰基的合成方法</a:t>
            </a:r>
            <a:endParaRPr lang="zh-CN" altLang="en-US">
              <a:sym typeface="+mn-lt"/>
            </a:endParaRPr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https://d.book118.com/686042133025010031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合工大高鸿宾有机化学第四版课件14章-β-二羰基</vt:lpstr>
      <vt:lpstr>目录</vt:lpstr>
      <vt:lpstr>单击添加章节标题</vt:lpstr>
      <vt:lpstr>β-二羰基的分类和结构</vt:lpstr>
      <vt:lpstr>分类和命名</vt:lpstr>
      <vt:lpstr>结构特点</vt:lpstr>
      <vt:lpstr>形成方式</vt:lpstr>
      <vt:lpstr>β-二羰基的化学性质</vt:lpstr>
      <vt:lpstr>酸性和碱性</vt:lpstr>
      <vt:lpstr>亲核加成反应</vt:lpstr>
      <vt:lpstr>亲电加成反应</vt:lpstr>
      <vt:lpstr>氧化和还原</vt:lpstr>
      <vt:lpstr>β-二羰基的合成方法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2024-08-29T13:29:53.989</cp:lastPrinted>
  <dcterms:created xsi:type="dcterms:W3CDTF">2024-08-29T05:29:54Z</dcterms:created>
  <dcterms:modified xsi:type="dcterms:W3CDTF">2024-08-29T05:29:56Z</dcterms:modified>
</cp:coreProperties>
</file>