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47A8C-4FE1-4B4C-8A0F-957538213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35FC20-A315-4BF1-94A8-2B163A1F6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44243-7298-4A66-9CB5-311731F1F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60639E-F2FD-4674-997C-EB26B6042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7C5F4E-8425-495E-833E-4B666F352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A86184-64DC-4B19-A345-DD83C46AB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C56F03-028E-47FF-A8C4-57E5F66B0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C3113F-A7F0-4CBE-8199-F49CB4B71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D458FE-76DA-43F0-9B72-27BEA3F24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527B19-3658-4226-BFBB-4BA335A7F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8D9107-73D4-4733-B519-3A5DDAEBB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7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5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04310404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安全生产管理制度培训课程学习实践活动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安全生产法律法规解读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安全生产管理制度核心内容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现场安全管理与操作规范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事故案例分析与教训总结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学习实践活动设计与实施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安全生产法律法规体系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介绍国家安全生产法律法规体系，包括《安全生产法》、《劳动法》等相关法律法规，以及企业在安全生产方面的法律责任。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安全生产管理制度体系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阐述企业安全生产管理制度的构成，包括安全责任制、安全操作规程、应急预案等，以及各项制度在企业管理中的地位和作用。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安全生产形势与任务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分析当前安全生产面临的形势与任务，包括事故多发、安全隐患排查治理等方面的挑战，以及加强安全生产管理的重要性和紧迫性。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掌握安全技能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通过培训，使学员掌握本岗位所需的安全操作技能，提高防范和处理事故的能力。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促进企业安全文化建设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通过培训，推动企业安全文化建设，形成“人人关注安全、人人参与安全”的良好氛围。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通过培训，使学员认识到安全生产的重要性，增强安全意识，自觉遵守安全规章制度。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培训课程目的与意义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理论学习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实操演练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学习交流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学习实践活动安排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组织学员学习安全生产法律法规、管理制度、安全操作规程等理论知识。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结合典型事故案例，组织学员进行分析讨论，总结经验教训，提高防范意识。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组织学员进行安全操作技能实操演练，提高应急处置能力。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组织学员进行学习心得交流，分享学习成果，促进共同进步。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安全生产法律法规解读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《中华人民共和国安全生产法》的核心内容和精神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国家安全生产方针、政策和规划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安全生产监管体制及职责划分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国家安全生产法律法规概述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企业安全生产管理制度的建立和执行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企业安全生产责任制考核与奖惩机制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企业安全生产主体责任的具体要求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企业安全生产责任制落实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从业人员安全生产的权利和义务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从业人员安全培训和教育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从业人员安全卫生防护和应急救援措施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从业人员安全权益保障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安全生产管理制度核心内容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通过对生产过程中可能存在的危险源进行辨识，明确危险源的种类、性质、危害程度及可能影响的范围。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在危险源辨识的基础上，对危险源可能引发的事故后果和发生概率进行评估，确定风险等级，为后续的风险控制措施提供依据。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根据风险评估结果，制定相应的风险控制措施，如技术控制、管理控制、应急控制等，以降低或消除风险。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危险源辨识与风险评估制度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通过安全检查、员工反映、事故分析等多种途径，及时发现和排查生产过程中存在的安全隐患。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定期对生产过程、设备设施、作业环境等进行全面或专项的安全生产检查，确保各项安全措施得到有效执行。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隐患治理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对排查出的安全隐患进行分析评估，制定整改措施和计划，落实责任人和整改期限，确保隐患得到及时有效的治理。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安全生产检查与隐患排查治理制度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针对可能发生的各类事故，制定相应的应急预案，明确应急组织、通讯联络、现场处置、医疗救护、安全防护等方面的措施。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定期组织应急演练，提高员工应对突发事件的反应速度和处置能力，确保应急预案的有效性。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发生事故后，按照规定的程序及时报告和处置，启动应急预案，组织救援力量进行救援和处置，最大限度地减少事故损失。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事故报告与处置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事故应急救援与处置制度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现场安全管理与操作规范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及时清理杂物，确保通道畅通，防止绊倒、滑倒等意外事故发生。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保持作业现场整洁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安全标识清晰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通风与照明良好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在醒目位置设置安全标识，标明危险区域、安全出口、禁止事项等，提高员工安全意识。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保持作业现场空气流通，确保足够的光照强度，减少有害气体和粉尘对员工健康的影响。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现场作业环境安全要求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https://d.book118.com/686043104041010045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2024-09-13T22:12:39.453</cp:lastPrinted>
  <dcterms:created xsi:type="dcterms:W3CDTF">2024-09-13T14:12:39Z</dcterms:created>
  <dcterms:modified xsi:type="dcterms:W3CDTF">2024-09-13T14:12:41Z</dcterms:modified>
</cp:coreProperties>
</file>