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D9D9D-256B-4509-82DD-6BD2C13FE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07028-FB8E-47B2-B047-E70B054F2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3F87F-1FB1-4C27-B714-A90C56501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2F19D-199F-4138-AABE-D248131FD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0AB534-0F58-4685-AB59-20AA8581B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BD83E5-5419-4957-BD54-18F135498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62224B-8BFF-47AD-AB64-5771A59A7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FC645-01F2-4CD5-9B4B-71DD95153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CCD40-92C7-4D81-8918-A328FF278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AEF16-29ED-4284-8716-6CA9A86BA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D8F09-D03F-422D-869D-A3D9D9C53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4500210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麻醉后监测与护理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麻醉后监测的重要性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麻醉后监测的主要内容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麻醉后护理的主要措施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出院指导和随访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麻醉后监测的重要性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确保病人安全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监测病人的生命体征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包括心率、血压、呼吸频率、血氧饱和度等，确保病人生命安全。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及时发现并处理并发症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如低血压、心律失常、呼吸抑制等，确保病人安全。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预防意外拔管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对于气管插管病人，应密切观察导管是否固定良好，防止意外拔管。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鼓励病人术后早期活动和深呼吸，以减少肺部感染和肺不张等并发症。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预防肺部并发症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预防疼痛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对于长时间卧床病人，应定期为其翻身、按摩下肢，以预防下肢深静脉血栓形成。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术后应给予病人适当的镇痛治疗，以减轻疼痛，减少因疼痛引起的应激反应。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通过有效的监测和护理，可以促进病人术后康复，缩短住院时间。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促进病人康复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优质的麻醉后监测与护理可以提高病人对医疗服务的满意度。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提高病人满意度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通过及时发现和处理并发症，可以减少医疗纠纷的发生。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提高治疗效果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麻醉后监测的主要内容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https://d.book118.com/686045002104010035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2024-09-05T04:47:30.786</cp:lastPrinted>
  <dcterms:created xsi:type="dcterms:W3CDTF">2024-09-04T20:47:30Z</dcterms:created>
  <dcterms:modified xsi:type="dcterms:W3CDTF">2024-09-04T20:47:32Z</dcterms:modified>
</cp:coreProperties>
</file>