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3023A8-EC03-4560-BA79-CDE0E0EC1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40893-D879-4A13-B3F3-C08C721DB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9BC89E-8348-44E2-BD13-7A93F90EE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4A8F12-04E8-4B6E-BDB4-0F5CEC4F5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7FB08-D58C-4C6F-B2AF-6C38DE09A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22955E-971F-436D-AC55-2508CD4BD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C0FE7A-D533-476C-AD47-19B615496F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3836C4-93D2-4003-8C17-DA9DCD1E9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79AA4D-DA24-4F68-B301-7E4290BEA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5C8BB-EF38-4957-8AFB-6FDB06B2B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2F77A-141E-4072-9198-6E49D44CB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5005402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妇科贫血的护理查房PPT课件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妇科贫血概述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妇科贫血的护理评估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妇科贫血的护理措施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妇科贫血的并发症预防与护理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妇科贫血的康复与健康指导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妇科贫血概述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24" r="302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妇科贫血是指女性因各种原因导致的外周血红细胞容量减少，低于正常范围下限的一种常见的临床症状。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根据血红蛋白浓度，妇科贫血可分为轻度、中度、重度、极重度四个等级。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妇科贫血的常见原因包括缺铁、缺乏叶酸和维生素B12、慢性失血、红细胞生成障碍等。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不同类型的贫血发病机制不同，如缺铁性贫血是由于铁摄入不足或丢失过多导致的血红蛋白合成障碍；而慢性病贫血则与慢性炎症、肿瘤等因素引起的红细胞寿命缩短有关。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489" r="2648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妇科贫血的常见症状包括乏力、头晕、心悸、气短等，严重时可出现面色苍白、水肿、心率加快等症状。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妇科贫血的诊断主要依据血红蛋白浓度，一般认为成年女性血红蛋白低于110g/L即为贫血。同时，还需进行红细胞形态、铁代谢、叶酸和维生素B12等相关检查，以明确贫血的病因和类型。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妇科贫血的护理评估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评估患者的病情状况、自身认知情况、心理状态和生活习惯等。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通过观察、询问、量表评估和实验室检查等方法进行评估。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评估内容与方法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了解患者的贫血程度、症状表现、病程和治疗情况等。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病情状况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评估患者对贫血的认知程度，包括病因、症状、治疗和预防等方面的知识。</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自身认知情况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关注患者的情绪状态，评估是否存在焦虑、抑郁等心理问题，以及这些问题对护理效果的影响。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心理状态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了解患者的饮食、运动、作息等方面的情况，评估是否存在不良生活习惯。</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生活习惯</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患者情况评估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包括患者的病情改善情况、自身认知提高程度、心理状态改善情况和护理前后生活习惯的改变等。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通过观察、量表评估和实验室检查等方法进行评估，同时定期进行护理效果评价和反馈，以便及时调整护理方案。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护理效果评估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护理效果指标</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妇科贫血的护理措施</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https://d.book118.com/686050054025010032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2024-08-31T01:26:05.320</cp:lastPrinted>
  <dcterms:created xsi:type="dcterms:W3CDTF">2024-08-30T17:26:05Z</dcterms:created>
  <dcterms:modified xsi:type="dcterms:W3CDTF">2024-08-30T17:26:07Z</dcterms:modified>
</cp:coreProperties>
</file>