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836D62-D817-4F1A-8A3A-F6E24586E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1C5597-D28D-480D-A93F-A7FDD3699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73F83D-EEBC-4D02-A6C6-82908F714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818CA6-EE15-4D50-956E-2B25141C0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7BE178-BA16-405F-A99D-83CB0DCBF7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93CBE-192F-4CA5-A26C-C942DB0069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C299B2-BBB0-4BD3-8A1B-94D3491D7A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BE1E9D-8E03-4848-B064-062837D4BD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DE286A-60C2-4EA0-8319-1F51465F30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5A4E2-AC9D-402E-A87A-F46A37F19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F737A-8EAF-45C6-A497-AC8CD70A5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5020004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网络规划与设计</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网络基础概念与原理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需求分析与评估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逻辑设计与物理实现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性能测试与优化方案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网络安全保障措施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网络基础概念与原理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计算机网络定义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计算机网络是由一组自主的计算机互联形成的系统，这些计算机通过通信链路和协议进行信息交换，以实现资源共享、信息传递和协同工作等功能。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计算机网络功能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计算机网络的主要功能包括数据通信、资源共享、分布式处理、负载均衡、提高系统可靠性等。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873" r="318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网络拓扑结构是指网络中各个节点（计算机、路由器等）之间的连接方式和布局形式。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网络拓扑结构定义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常见的网络拓扑结构包括星型、环型、总线型、树型和网状型等。每种拓扑结构都有其特定的优缺点和适用场景。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网络拓扑结构分类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网络拓扑结构与分类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传输介质是计算机网络中用于传输信息的物理媒介，包括双绞线、同轴电缆、光纤和无线传输等。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通信协议是计算机网络中用于规定信息传输格式和规则的标准或约定，常见的通信协议包括TCP/IP、HTTP、FTP等。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传输介质与通信协议</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通信协议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传输介质</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路由器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路由器是连接不同网络的设备，它根据网络层的信息进行路由选择和数据转发。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23340" r="2334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交换机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交换机是用于组建局域网的设备，它根据MAC地址进行数据转发，具有高速、低延时的特点。</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器指的是网络环境下为客户机提供某种服务的专用计算机，服务器安装有网络操作系统和各种服务器应用系统软件的服务器软件.服务器具有高速CPU运算能力、长时间可靠运行、强大I/O外部数据吞吐能力以及更好的扩展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网络设备简介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需求分析与评估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问卷调查</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设计问卷，收集用户关于网络使用习惯、业务需求等方面的信息。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访谈法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与目标用户进行面对面或电话访谈，深入了解其网络需求和期望。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观察法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通过观察用户在使用网络时的行为和习惯，发现潜在需求和问题。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用户需求调研方法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t="11833" b="11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机器学习算法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利用机器学习算法对历史数据进行训练和学习，生成预测模型。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时间序列分析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基于历史数据，通过时间序列模型预测未来业务流量。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回归分析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分析业务流量与影响因素之间的关系，建立回归模型进行预测。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业务流量预测模型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确保网络设备的稳定性和容错能力，减少故障发生的概率。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可靠性要求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可用性要求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8000" r="18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安全性要求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保证网络的连续性和可访问性，降低因网络故障导致的业务中断风险。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加强网络安全防护，防止未经授权的访问和数据泄露。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可靠性、可用性及安全性要求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评估网络设备购置、安装和调试等一次性投入成本。</a:t>
            </a:r>
          </a:p>
        </p:txBody>
      </p:sp>
      <p:pic>
        <p:nvPicPr>
          <p:cNvPr id="4" name="Picture 4"/>
          <p:cNvPicPr>
            <a:picLocks noChangeAspect="1"/>
          </p:cNvPicPr>
          <p:nvPr/>
        </p:nvPicPr>
        <p:blipFill>
          <a:blip r:embed="rId2"/>
          <a:srcRect l="14624" r="1462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0000" r="10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5381" r="15381"/>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设备成本</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考虑网络设备的维护、升级和人员培训等持续性投入成本。</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运营成本</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分析网络建设带来的业务提升、客户满意度提高等长期效益。</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效益评估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成本效益分析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逻辑设计与物理实现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连续性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确保IP地址在逻辑上是连续的，这有助于简化路由和网络管理。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可扩展性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为未来的网络扩展预留足够的IP地址空间。</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子网划分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根据网络规模和业务需求，合理划分子网，提高网络性能和管理效率。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避免地址冲突</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确保所分配的IP地址不与现有网络或其他组织使用的地址冲突。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IP地址规划原则及技巧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适用于简单、稳定的网络环境，需要手动配置路由信息。</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静态路由</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如OSPF、BGP等，适用于复杂、多变的网络环境，能够自动学习和更新路由信息。</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动态路由协议</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根据所选路由协议，配置相应的路由器参数，如接口IP地址、子网掩码、邻居发现等。</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配置方法</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路由协议选择及配置方法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根据网络规模和业务需求，选择适当端口数量、速率和交换容量的交换机。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交换机选型</a:t>
            </a:r>
          </a:p>
        </p:txBody>
      </p:sp>
      <p:pic>
        <p:nvPicPr>
          <p:cNvPr id="5" name="Picture 5"/>
          <p:cNvPicPr>
            <a:picLocks noChangeAspect="1"/>
          </p:cNvPicPr>
          <p:nvPr/>
        </p:nvPicPr>
        <p:blipFill>
          <a:blip r:embed="rId2"/>
          <a:srcRect l="5933" r="59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考虑路由器的处理性能、端口类型和数量、路由协议支持等因素。</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路由器选型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如负载均衡器、防火墙等，根据实际需求进行选择。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其他关键设备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交换机、路由器等关键设备选型建议</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https://d.book118.com/686050200041010050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2024-09-15T09:53:48.379</cp:lastPrinted>
  <dcterms:created xsi:type="dcterms:W3CDTF">2024-09-15T01:53:48Z</dcterms:created>
  <dcterms:modified xsi:type="dcterms:W3CDTF">2024-09-15T01:53:50Z</dcterms:modified>
</cp:coreProperties>
</file>