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30F416-77DE-49C3-B1B4-53161D1B88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EF33C9-F886-45D4-94A8-4286FE0858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5AB348-0DD7-4FF7-8BAA-6A06D1B36B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53E4B8-1799-41C8-91A1-EC7E6C4060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7DAAF3-CEB8-4A8F-92F4-456D3725B2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89794B-B235-44F7-BD96-78DAFCE285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F57FB8-05CD-4873-A1E8-30DE17D36A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772410-B7FD-450C-A77B-FB9EA04338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2A8E51-C5A7-44F7-A3F7-B68F441249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8DE90E-1155-4086-8166-A675822A9D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8A7593-648E-43B7-A34D-43CCF5706D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2"/>
          <a:stretch>
            <a:fillRect/>
          </a:stretch>
        </a:blipFill>
        <a:effectLst/>
      </p:bgPr>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051235113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如何建立并培养商超品牌形象</a:t>
            </a:r>
            <a:endParaRPr lang="en-US" sz="5175" b="1">
              <a:solidFill>
                <a:schemeClr val="accent3">
                  <a:alpha val="100000"/>
                </a:schemeClr>
              </a:solidFill>
              <a:latin typeface="Arial"/>
              <a:ea typeface="Arial"/>
              <a:cs typeface="Arial"/>
            </a:endParaRP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a:t>
            </a:r>
            <a:endParaRPr lang="en-US" sz="2025">
              <a:solidFill>
                <a:schemeClr val="accent3">
                  <a:alpha val="100000"/>
                </a:schemeClr>
              </a:solidFill>
              <a:latin typeface="Arial"/>
              <a:ea typeface="Arial"/>
              <a:cs typeface="Arial"/>
            </a:endParaRP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2024-01-08</a:t>
            </a:r>
            <a:endParaRPr lang="en-US" sz="2025">
              <a:solidFill>
                <a:schemeClr val="accent3">
                  <a:alpha val="100000"/>
                </a:schemeClr>
              </a:solidFill>
              <a:latin typeface="Arial"/>
              <a:ea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微软雅黑" panose="020b0503020204020204" charset="-122"/>
                <a:ea typeface="微软雅黑" panose="020b0503020204020204" charset="-122"/>
                <a:cs typeface="微软雅黑" panose="020b0503020204020204" charset="-122"/>
              </a:rPr>
              <a:t>contents</a:t>
            </a:r>
            <a:endParaRPr lang="en-US" sz="12300">
              <a:solidFill>
                <a:srgbClr val="FFFFFF">
                  <a:alpha val="46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微软雅黑" panose="020b0503020204020204" charset="-122"/>
                <a:ea typeface="微软雅黑" panose="020b0503020204020204" charset="-122"/>
                <a:cs typeface="微软雅黑" panose="020b0503020204020204" charset="-122"/>
              </a:rPr>
              <a:t>目录</a:t>
            </a:r>
            <a:endParaRPr lang="en-US" sz="92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商超品牌形象概述</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商超品牌形象的建立</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商超品牌形象的维护与提升</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商超品牌形象的推广和拓展</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案例分析</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endParaRPr lang="en-US" sz="3075" b="1">
              <a:solidFill>
                <a:srgbClr val="FFFFFF">
                  <a:alpha val="100000"/>
                </a:srgbClr>
              </a:solidFill>
              <a:latin typeface="Arial"/>
              <a:ea typeface="Arial"/>
              <a:cs typeface="Arial"/>
            </a:endParaRP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商超品牌形象概述</a:t>
            </a:r>
            <a:endParaRPr lang="en-US" sz="5175" b="1">
              <a:solidFill>
                <a:schemeClr val="accent3">
                  <a:alpha val="100000"/>
                </a:schemeClr>
              </a:solidFill>
              <a:latin typeface="Arial"/>
              <a:ea typeface="Arial"/>
              <a:cs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商超品牌形象的定义</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它反映了消费者对品牌的信任、忠诚度和价值认同，是商超品牌竞争力的重要组成部分。</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商超品牌形象是指消费者对商超品牌的整体感知和印象，包括对品牌的认知、情感和评价。</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Picture 2"/>
          <p:cNvPicPr>
            <a:picLocks noChangeAspect="1"/>
          </p:cNvPicPr>
          <p:nvPr/>
        </p:nvPicPr>
        <p:blipFill>
          <a:blip r:embed="rId2">
            <a:alphaModFix/>
          </a:blip>
          <a:srcRect l="15458" r="1545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3</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良好的商超品牌形象能够增强消费者对品牌的信任和忠诚度，从而提高消费者的购买意愿和复购率。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提高消费者忠诚度和品牌口碑</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商超品牌形象是品牌价值的重要组成部分，良好的品牌形象能够提升品牌的市场份额和溢价能力。</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提升品牌价值和竞争力</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商超品牌形象能够影响消费者的购买决策，使消费者在选择商超时更加倾向于具有良好形象的商超品牌。</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引导消费者决策</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商超品牌形象的重要性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商品质量是商超品牌形象的基础，高质量的商品能够提高消费者对品牌的信任和忠诚度。</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商品质量</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服务水平是商超品牌形象的重要构成要素，优质的服务能够提升消费者对品牌的满意度和忠诚度。</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服务水平</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具有辨识度和记忆度的品牌形象标识能够提高消费者对品牌的认知度和记忆度。</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品牌形象标识</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良好的品牌口碑和声誉能够提升消费者对品牌的信任和忠诚度，从而提高商超品牌的市场份额和竞争力。</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品牌口碑和声誉</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商超品牌形象的构成要素</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endParaRPr lang="en-US" sz="3075" b="1">
              <a:solidFill>
                <a:srgbClr val="FFFFFF">
                  <a:alpha val="100000"/>
                </a:srgbClr>
              </a:solidFill>
              <a:latin typeface="Arial"/>
              <a:ea typeface="Arial"/>
              <a:cs typeface="Arial"/>
            </a:endParaRP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商超品牌形象的建立</a:t>
            </a:r>
            <a:endParaRPr lang="en-US" sz="5175" b="1">
              <a:solidFill>
                <a:schemeClr val="accent3">
                  <a:alpha val="100000"/>
                </a:schemeClr>
              </a:solidFill>
              <a:latin typeface="Arial"/>
              <a:ea typeface="Arial"/>
              <a:cs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t="1418" b="1418"/>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请输入您的内容</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7" name="Picture 7"/>
          <p:cNvPicPr>
            <a:picLocks noChangeAspect="1"/>
          </p:cNvPicPr>
          <p:nvPr/>
        </p:nvPicPr>
        <p:blipFill>
          <a:blip r:embed="rId3">
            <a:alphaModFix amt="70000"/>
          </a:blip>
          <a:srcRect t="1418" b="1418"/>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t="1418" b="1418"/>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商超品牌形象的建立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endParaRPr lang="en-US" sz="3075" b="1">
              <a:solidFill>
                <a:srgbClr val="FFFFFF">
                  <a:alpha val="100000"/>
                </a:srgbClr>
              </a:solidFill>
              <a:latin typeface="Arial"/>
              <a:ea typeface="Arial"/>
              <a:cs typeface="Arial"/>
            </a:endParaRP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商超品牌形象的维护与提升</a:t>
            </a:r>
            <a:endParaRPr lang="en-US" sz="5175" b="1">
              <a:solidFill>
                <a:schemeClr val="accent3">
                  <a:alpha val="100000"/>
                </a:schemeClr>
              </a:solidFill>
              <a:latin typeface="Arial"/>
              <a:ea typeface="Arial"/>
              <a:cs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商品质量</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确保所售商品的质量，提供优质的产品给消费者，是维护商超品牌形象的基础。定期检查进货渠道，对不合格产品进行退换，防止假冒伪劣商品进入商超。</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服务水平</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提升员工的服务意识，提供礼貌、热情、专业的服务。解决消费者在购物过程中遇到的问题和困难，提高消费者满意度。</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保持商品质量和服务水平</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Picture 2"/>
          <p:cNvPicPr>
            <a:picLocks noChangeAspect="1"/>
          </p:cNvPicPr>
          <p:nvPr/>
        </p:nvPicPr>
        <p:blipFill>
          <a:blip r:embed="rId2"/>
          <a:srcRect l="463" r="4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不断推出新的商品和服务，满足消费者日益多样化的需求。关注市场动态，及时调整商品结构，增加商超的吸引力和竞争力。</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根据消费者的反馈和意见，持续改进商超的服务流程和设施。优化购物环境，提高购物体验，增加消费者对商超的好感度和忠诚度。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持续创新和改进</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改进服务</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创新商品</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https://d.book118.com/686051235113010034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2024-09-03T14:56:24.284</cp:lastPrinted>
  <dcterms:created xsi:type="dcterms:W3CDTF">2024-09-03T06:56:24Z</dcterms:created>
  <dcterms:modified xsi:type="dcterms:W3CDTF">2024-09-03T06:56:26Z</dcterms:modified>
</cp:coreProperties>
</file>