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6892-6047-419B-9277-64B0BD1D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D7EAF-307D-430E-9B0C-16C366B1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AE62-E3A9-4326-A097-B125C0C7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DA437-65E0-4711-8E21-B65CE173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7633E-9CD4-416F-805D-E259F7CC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83318-33ED-45CA-ACA8-DA149D68F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08314-1357-4F2C-9EF4-F4283499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5C994-26E5-42A4-AE24-50B58CFE5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753B8-8DA5-4F7F-9D17-583C3F2D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FD2A3-ABC1-4F43-8E50-5D699C42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2F3B-485F-4678-8DDF-EC7F2E74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530331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《英美小说汉译》ppt课件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英美小说汉译概述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英美小说的风格与特点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英美小说汉译的技巧与方法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英美小说汉译的实践与案例分析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英美小说汉译的挑战与前景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英美小说汉译概述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英美小说汉译是指将英美国家的小说翻译成中文，以供中文读者阅读。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忠实于原文，传达原文的思想、情感和风格，同时符合中文的表达习惯和读者的阅读需求。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通过翻译，将英美文化引入中国，同时也向世界展示中国的文化魅力。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丰富中文文学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翻译能够引入新的文学元素和风格，丰富中文文学的多样性和创新性。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通过阅读和翻译，可以提高中文读者的英语水平和中文表达能力。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汉译的重要性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经历了晚清、民国、新中国成立后等不同历史时期的演变和发展。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随着全球化进程的加速，英美小说汉译的数量和质量都有了显著提升，成为中西方文化交流的重要桥梁。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早期汉译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自清朝末年开始，中国开始出现英美小说的汉译。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英美小说的风格与特点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现实主义风格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以客观、真实的方式描绘社会生活，强调细节描写和人物塑造。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注重情感表达和个性解放，强调个人理想和自然美。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打破传统叙事模式，注重表现内在真实和个体意识，语言简洁、抽象。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后现代主义风格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反传统、反权威，强调多元性和不确定性，语言游戏化和碎片化。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英美小说的文学风格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英美小说的语言特点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丰富的词汇和语法结构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英美小说家善于运用丰富的词汇和复杂的语法结构来表达思想感情。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独特的语言表达方式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英美小说家常常采用独特的语言表达方式，如俚语、行话等，以表现人物性格和社会背景。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多姿多彩的修辞手法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比喻、拟人、排比等修辞手法在英美小说中广泛应用，增强了语言的表达力。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语言的地域特色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英美小说中常常出现地域特色，反映了不同地区的风土人情和文化传统。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社会批判意识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英美小说常常通过揭示社会问题来表达对社会现实的批判意识。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人文主义精神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英美小说关注人性、人的尊严和自由，强调个人价值的重要性。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历史意识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英美小说中常常出现历史背景的描绘，反映了作者对历史进程和社会发展的关注。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跨文化交流意识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英美小说在翻译成中文的过程中，需要考虑到中西方文化的差异，以实现跨文化交流的目的。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英美小说的文化内涵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英美小说汉译的技巧与方法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保留原文的句式和表达方式，力求准确传达原文意义。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根据原文大意进行翻译，更注重译文的可读性和流畅性。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在原文基础上增加必要的信息，使译文更加完整、流畅。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删除原文中不必要或重复的信息，使译文更加简洁明了。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词类转换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根据中文表达习惯，将原文中的名词、动词、形容词等词类进行转换，以更准确地传达原文意义。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对等直译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针对与中文对等表达较为直接的原文，采用直译的方法进行翻译。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https://d.book118.com/686053033130010034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2024-09-03T20:28:54.218</cp:lastPrinted>
  <dcterms:created xsi:type="dcterms:W3CDTF">2024-09-03T12:28:54Z</dcterms:created>
  <dcterms:modified xsi:type="dcterms:W3CDTF">2024-09-03T12:28:56Z</dcterms:modified>
</cp:coreProperties>
</file>