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8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6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5" name="幻灯片图像占位符 1"/>
          <p:cNvSpPr>
            <a:spLocks noGrp="1" noRot="1" noChangeAspect="1"/>
          </p:cNvSpPr>
          <p:nvPr>
            <p:ph type="sldImg"/>
          </p:nvPr>
        </p:nvSpPr>
        <p:spPr/>
      </p:sp>
      <p:sp>
        <p:nvSpPr>
          <p:cNvPr id="1048667" name="备注占位符 2"/>
          <p:cNvSpPr>
            <a:spLocks noGrp="1"/>
          </p:cNvSpPr>
          <p:nvPr>
            <p:ph type="body" idx="1"/>
          </p:nvPr>
        </p:nvSpPr>
        <p:spPr/>
        <p:txBody>
          <a:bodyPr/>
          <a:lstStyle/>
          <a:p>
            <a:endParaRPr lang="zh-CN" altLang="en-US"/>
          </a:p>
        </p:txBody>
      </p:sp>
      <p:sp>
        <p:nvSpPr>
          <p:cNvPr id="104866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5" name="幻灯片图像占位符 1"/>
          <p:cNvSpPr>
            <a:spLocks noGrp="1" noRot="1" noChangeAspect="1"/>
          </p:cNvSpPr>
          <p:nvPr>
            <p:ph type="sldImg"/>
          </p:nvPr>
        </p:nvSpPr>
        <p:spPr/>
      </p:sp>
      <p:sp>
        <p:nvSpPr>
          <p:cNvPr id="1048627" name="备注占位符 2"/>
          <p:cNvSpPr>
            <a:spLocks noGrp="1"/>
          </p:cNvSpPr>
          <p:nvPr>
            <p:ph type="body" idx="1"/>
          </p:nvPr>
        </p:nvSpPr>
        <p:spPr/>
        <p:txBody>
          <a:bodyPr/>
          <a:lstStyle/>
          <a:p>
            <a:endParaRPr lang="zh-CN" altLang="en-US"/>
          </a:p>
        </p:txBody>
      </p:sp>
      <p:sp>
        <p:nvSpPr>
          <p:cNvPr id="1048629"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23.xml" /><Relationship Id="rId11" Type="http://schemas.openxmlformats.org/officeDocument/2006/relationships/tags" Target="../tags/tag24.xml" /><Relationship Id="rId12"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4B0879-BB55-453B-9BB4-2A29EF61D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63A0C-D1B1-4BFA-AE3C-24BCA440D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829488-6656-42A3-A571-0FEA44C7E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8305FE-AF0D-49D9-AA6D-06E831C57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FF937-B323-4FDB-BD50-719E22EC69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926733-EC13-44CB-9F9C-88D02888AF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EA856C-84C2-457D-8E97-593D2DF0B5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31368-EBE1-4363-B296-217C02DE5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1CFA00-2740-4A0A-AFB4-FD7B7BF4C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ACB8C-87C8-4150-9050-BCF5057E7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1C4CE-E856-41AA-A99F-3C8E406A6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9"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664" name="署名"/>
          <p:cNvSpPr txBox="1">
            <a:spLocks noGrp="1"/>
          </p:cNvSpPr>
          <p:nvPr>
            <p:ph type="body" idx="7"/>
            <p:custDataLst>
              <p:tags r:id="rId3"/>
            </p:custDataLst>
          </p:nvPr>
        </p:nvSpPr>
        <p:spPr>
          <a:xfrm>
            <a:off x="4402772" y="5632796"/>
            <a:ext cx="6966584" cy="583561"/>
          </a:xfrm>
          <a:prstGeom prst="rect">
            <a:avLst/>
          </a:prstGeom>
          <a:noFill/>
          <a:ln>
            <a:noFill/>
            <a:prstDash val="sysDash"/>
          </a:ln>
        </p:spPr>
        <p:txBody>
          <a:bodyPr vert="horz" wrap="square" lIns="0" tIns="0" rIns="0" bIns="0" rtlCol="0" anchor="t" anchorCtr="0">
            <a:normAutofit/>
          </a:bodyPr>
          <a:lstStyle>
            <a:lvl1pPr marL="0" indent="0">
              <a:buNone/>
              <a:defRPr sz="1600" spc="0">
                <a:solidFill>
                  <a:srgbClr val="FFFFFF"/>
                </a:solidFill>
                <a:latin typeface="+mn-ea"/>
                <a:ea typeface="+mn-ea"/>
                <a:sym typeface="+mn-ea"/>
              </a:defRPr>
            </a:lvl1pPr>
          </a:lstStyle>
          <a:p>
            <a:pPr marL="57150" marR="0" lvl="0" indent="-285750" fontAlgn="ctr">
              <a:lnSpc>
                <a:spcPct val="100000"/>
              </a:lnSpc>
              <a:spcAft>
                <a:spcPct val="0"/>
              </a:spcAft>
              <a:buClrTx/>
              <a:buSzTx/>
            </a:pPr>
            <a:r>
              <a:rPr>
                <a:sym typeface="+mn-ea"/>
              </a:rPr>
              <a:t>单击此处编辑母版文本样式</a:t>
            </a:r>
            <a:endParaRPr>
              <a:sym typeface="+mn-ea"/>
            </a:endParaRPr>
          </a:p>
        </p:txBody>
      </p:sp>
      <p:sp>
        <p:nvSpPr>
          <p:cNvPr id="1048666" name="标题"/>
          <p:cNvSpPr txBox="1">
            <a:spLocks noGrp="1"/>
          </p:cNvSpPr>
          <p:nvPr>
            <p:ph type="title" idx="5" hasCustomPrompt="1"/>
            <p:custDataLst>
              <p:tags r:id="rId4"/>
            </p:custDataLst>
          </p:nvPr>
        </p:nvSpPr>
        <p:spPr>
          <a:xfrm>
            <a:off x="4402772" y="3749203"/>
            <a:ext cx="6966585" cy="1731066"/>
          </a:xfrm>
          <a:prstGeom prst="rect">
            <a:avLst/>
          </a:prstGeom>
          <a:noFill/>
        </p:spPr>
        <p:txBody>
          <a:bodyPr wrap="square" lIns="0" tIns="45720" rIns="0" bIns="45720" rtlCol="0" anchor="b" anchorCtr="0">
            <a:normAutofit/>
          </a:bodyPr>
          <a:lstStyle>
            <a:lvl1pPr marL="0" marR="0" algn="l" defTabSz="914400" rtl="0" eaLnBrk="1" fontAlgn="ctr" latinLnBrk="0" hangingPunct="1">
              <a:lnSpc>
                <a:spcPct val="130000"/>
              </a:lnSpc>
              <a:spcBef>
                <a:spcPct val="0"/>
              </a:spcBef>
              <a:spcAft>
                <a:spcPct val="0"/>
              </a:spcAft>
              <a:buClrTx/>
              <a:buSzTx/>
              <a:buFontTx/>
              <a:buNone/>
              <a:defRPr kumimoji="0" lang="zh-CN" altLang="en-US" sz="54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l" fontAlgn="ctr">
              <a:lnSpc>
                <a:spcPct val="130000"/>
              </a:lnSpc>
              <a:spcBef>
                <a:spcPct val="0"/>
              </a:spcBef>
              <a:spcAft>
                <a:spcPct val="0"/>
              </a:spcAft>
            </a:pPr>
            <a:r>
              <a:rPr>
                <a:sym typeface="+mn-ea"/>
              </a:rPr>
              <a:t>单击此处编辑标题</a:t>
            </a:r>
            <a:endParaRPr>
              <a:sym typeface="+mn-ea"/>
            </a:endParaRPr>
          </a:p>
        </p:txBody>
      </p:sp>
      <p:sp>
        <p:nvSpPr>
          <p:cNvPr id="1048668" name="矩形 16"/>
          <p:cNvSpPr/>
          <p:nvPr>
            <p:custDataLst>
              <p:tags r:id="rId5"/>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0" name="矩形 17"/>
          <p:cNvSpPr/>
          <p:nvPr>
            <p:custDataLst>
              <p:tags r:id="rId6"/>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2" name="日期占位符 1"/>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1048674" name="页脚占位符 2"/>
          <p:cNvSpPr>
            <a:spLocks noGrp="1"/>
          </p:cNvSpPr>
          <p:nvPr>
            <p:ph type="ftr" sz="quarter" idx="11"/>
            <p:custDataLst>
              <p:tags r:id="rId8"/>
            </p:custDataLst>
          </p:nvPr>
        </p:nvSpPr>
        <p:spPr/>
        <p:txBody>
          <a:bodyPr/>
          <a:lstStyle/>
          <a:p>
            <a:endParaRPr lang="zh-CN" altLang="en-US"/>
          </a:p>
        </p:txBody>
      </p:sp>
      <p:sp>
        <p:nvSpPr>
          <p:cNvPr id="1048676" name="灯片编号占位符 10"/>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35" name=""/>
        <p:cNvGrpSpPr/>
        <p:nvPr/>
      </p:nvGrpSpPr>
      <p:grpSpPr>
        <a:xfrm>
          <a:off x="0" y="0"/>
          <a:ext cx="0" cy="0"/>
        </a:xfrm>
      </p:grpSpPr>
      <p:pic>
        <p:nvPicPr>
          <p:cNvPr id="2097157" name="图片 10"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678" name="正文"/>
          <p:cNvSpPr txBox="1">
            <a:spLocks noGrp="1"/>
          </p:cNvSpPr>
          <p:nvPr>
            <p:ph idx="1"/>
            <p:custDataLst>
              <p:tags r:id="rId3"/>
            </p:custDataLst>
          </p:nvPr>
        </p:nvSpPr>
        <p:spPr>
          <a:xfrm>
            <a:off x="694800" y="1258888"/>
            <a:ext cx="10801875" cy="492283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68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682" name="页脚占位符 2"/>
          <p:cNvSpPr>
            <a:spLocks noGrp="1"/>
          </p:cNvSpPr>
          <p:nvPr>
            <p:ph type="ftr" sz="quarter" idx="11"/>
            <p:custDataLst>
              <p:tags r:id="rId5"/>
            </p:custDataLst>
          </p:nvPr>
        </p:nvSpPr>
        <p:spPr/>
        <p:txBody>
          <a:bodyPr/>
          <a:lstStyle/>
          <a:p>
            <a:endParaRPr lang="zh-CN" altLang="en-US"/>
          </a:p>
        </p:txBody>
      </p:sp>
      <p:sp>
        <p:nvSpPr>
          <p:cNvPr id="1048684"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1048686" name="标题 12"/>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8" descr="55544"/>
          <p:cNvPicPr>
            <a:picLocks noChangeAspect="1"/>
          </p:cNvPicPr>
          <p:nvPr>
            <p:custDataLst>
              <p:tags r:id="rId2"/>
            </p:custDataLst>
          </p:nvPr>
        </p:nvPicPr>
        <p:blipFill>
          <a:blip r:embed="rId1"/>
          <a:stretch>
            <a:fillRect/>
          </a:stretch>
        </p:blipFill>
        <p:spPr>
          <a:xfrm>
            <a:off x="-14605" y="0"/>
            <a:ext cx="4046220" cy="6858000"/>
          </a:xfrm>
          <a:prstGeom prst="rect">
            <a:avLst/>
          </a:prstGeom>
        </p:spPr>
      </p:pic>
      <p:sp>
        <p:nvSpPr>
          <p:cNvPr id="1048688" name="矩形 7"/>
          <p:cNvSpPr/>
          <p:nvPr>
            <p:custDataLst>
              <p:tags r:id="rId3"/>
            </p:custDataLst>
          </p:nvPr>
        </p:nvSpPr>
        <p:spPr>
          <a:xfrm>
            <a:off x="-15240" y="-6220"/>
            <a:ext cx="4046220" cy="6858000"/>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0" name="副标题"/>
          <p:cNvSpPr txBox="1">
            <a:spLocks noGrp="1"/>
          </p:cNvSpPr>
          <p:nvPr>
            <p:ph type="body" idx="5" hasCustomPrompt="1"/>
            <p:custDataLst>
              <p:tags r:id="rId4"/>
            </p:custDataLst>
          </p:nvPr>
        </p:nvSpPr>
        <p:spPr>
          <a:xfrm rot="5400000">
            <a:off x="1526540" y="2623820"/>
            <a:ext cx="5486400" cy="1343660"/>
          </a:xfrm>
          <a:prstGeom prst="rect">
            <a:avLst/>
          </a:prstGeom>
          <a:noFill/>
        </p:spPr>
        <p:txBody>
          <a:bodyPr wrap="square" lIns="91440" tIns="45720" rIns="91440" bIns="45720" rtlCol="0" anchor="ctr" anchorCtr="0">
            <a:normAutofit/>
          </a:bodyPr>
          <a:lstStyle>
            <a:lvl1pPr marL="0" marR="0" lvl="0" algn="l" defTabSz="914400" rtl="0" eaLnBrk="1" fontAlgn="ctr" latinLnBrk="0" hangingPunct="1">
              <a:lnSpc>
                <a:spcPct val="100000"/>
              </a:lnSpc>
              <a:buClrTx/>
              <a:buSzTx/>
              <a:buFontTx/>
              <a:buNone/>
              <a:defRPr kumimoji="0" lang="en-US" altLang="zh-CN" sz="6500" b="1" i="0" u="none" strike="noStrike" kern="1200" cap="none" spc="0" normalizeH="0" baseline="0" noProof="1">
                <a:ln>
                  <a:gradFill>
                    <a:gsLst>
                      <a:gs pos="19000">
                        <a:schemeClr val="accent1">
                          <a:alpha val="0"/>
                        </a:schemeClr>
                      </a:gs>
                      <a:gs pos="74000">
                        <a:schemeClr val="accent1">
                          <a:alpha val="35000"/>
                        </a:schemeClr>
                      </a:gs>
                    </a:gsLst>
                    <a:lin ang="16200000" scaled="0"/>
                  </a:gradFill>
                </a:ln>
                <a:noFill/>
                <a:latin typeface="+mj-ea"/>
                <a:ea typeface="+mj-ea"/>
                <a:cs typeface="微软雅黑" panose="020b0503020204020204" pitchFamily="34" charset="-122"/>
                <a:sym typeface="+mn-ea"/>
              </a:defRPr>
            </a:lvl1pPr>
          </a:lstStyle>
          <a:p>
            <a:pPr lvl="0" algn="l" fontAlgn="ctr">
              <a:buClrTx/>
              <a:buSzTx/>
              <a:buFontTx/>
            </a:pPr>
            <a:r>
              <a:rPr err="1">
                <a:sym typeface="+mn-ea"/>
              </a:rPr>
              <a:t>编辑副标题</a:t>
            </a:r>
            <a:endParaRPr>
              <a:sym typeface="+mn-ea"/>
            </a:endParaRPr>
          </a:p>
        </p:txBody>
      </p:sp>
      <p:sp>
        <p:nvSpPr>
          <p:cNvPr id="1048692" name="标题"/>
          <p:cNvSpPr txBox="1">
            <a:spLocks noGrp="1"/>
          </p:cNvSpPr>
          <p:nvPr>
            <p:ph type="title" idx="4" hasCustomPrompt="1"/>
            <p:custDataLst>
              <p:tags r:id="rId5"/>
            </p:custDataLst>
          </p:nvPr>
        </p:nvSpPr>
        <p:spPr>
          <a:xfrm>
            <a:off x="3275330" y="579755"/>
            <a:ext cx="1428750" cy="4603115"/>
          </a:xfrm>
          <a:prstGeom prst="rect">
            <a:avLst/>
          </a:prstGeom>
          <a:noFill/>
        </p:spPr>
        <p:txBody>
          <a:bodyPr vert="eaVert" wrap="square" lIns="91440" tIns="45720" rIns="91440" bIns="45720" rtlCol="0" anchor="b" anchorCtr="0">
            <a:normAutofit/>
          </a:bodyPr>
          <a:lstStyle>
            <a:lvl1pPr marL="0" marR="0" lvl="0" algn="l" defTabSz="914400" rtl="0" eaLnBrk="1" fontAlgn="ctr" latinLnBrk="0" hangingPunct="1">
              <a:lnSpc>
                <a:spcPct val="100000"/>
              </a:lnSpc>
              <a:buClrTx/>
              <a:buSzTx/>
              <a:buFontTx/>
              <a:buNone/>
              <a:defRPr kumimoji="0" lang="zh-CN" altLang="en-US" sz="6000" b="1" i="0" u="none" strike="noStrike" kern="1200" cap="none" spc="1000" normalizeH="0" baseline="0" noProof="1">
                <a:solidFill>
                  <a:schemeClr val="accent1"/>
                </a:solidFill>
                <a:latin typeface="+mj-ea"/>
                <a:ea typeface="+mj-ea"/>
                <a:cs typeface="微软雅黑" panose="020b0503020204020204" pitchFamily="34" charset="-122"/>
                <a:sym typeface="+mn-ea"/>
              </a:defRPr>
            </a:lvl1pPr>
          </a:lstStyle>
          <a:p>
            <a:pPr lvl="0" algn="l" fontAlgn="ctr">
              <a:buClrTx/>
              <a:buSzTx/>
              <a:buFontTx/>
            </a:pPr>
            <a:r>
              <a:rPr>
                <a:sym typeface="+mn-ea"/>
              </a:rPr>
              <a:t>编辑标题</a:t>
            </a:r>
            <a:endParaRPr>
              <a:sym typeface="+mn-ea"/>
            </a:endParaRPr>
          </a:p>
        </p:txBody>
      </p:sp>
      <p:sp>
        <p:nvSpPr>
          <p:cNvPr id="1048694" name="矩形 103"/>
          <p:cNvSpPr/>
          <p:nvPr>
            <p:custDataLst>
              <p:tags r:id="rId6"/>
            </p:custDataLst>
          </p:nvPr>
        </p:nvSpPr>
        <p:spPr>
          <a:xfrm flipH="1">
            <a:off x="11571605" y="6042660"/>
            <a:ext cx="36195" cy="2159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6" name="矩形 104"/>
          <p:cNvSpPr/>
          <p:nvPr>
            <p:custDataLst>
              <p:tags r:id="rId7"/>
            </p:custDataLst>
          </p:nvPr>
        </p:nvSpPr>
        <p:spPr>
          <a:xfrm flipH="1">
            <a:off x="11571605" y="5685790"/>
            <a:ext cx="36195" cy="2159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8" name="矩形 105"/>
          <p:cNvSpPr/>
          <p:nvPr>
            <p:custDataLst>
              <p:tags r:id="rId8"/>
            </p:custDataLst>
          </p:nvPr>
        </p:nvSpPr>
        <p:spPr>
          <a:xfrm flipH="1">
            <a:off x="11571605" y="5328920"/>
            <a:ext cx="36195" cy="2159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00" name="日期占位符 1"/>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1048702" name="页脚占位符 9"/>
          <p:cNvSpPr>
            <a:spLocks noGrp="1"/>
          </p:cNvSpPr>
          <p:nvPr>
            <p:ph type="ftr" sz="quarter" idx="11"/>
            <p:custDataLst>
              <p:tags r:id="rId10"/>
            </p:custDataLst>
          </p:nvPr>
        </p:nvSpPr>
        <p:spPr/>
        <p:txBody>
          <a:bodyPr/>
          <a:lstStyle/>
          <a:p>
            <a:endParaRPr lang="zh-CN" altLang="en-US"/>
          </a:p>
        </p:txBody>
      </p:sp>
      <p:sp>
        <p:nvSpPr>
          <p:cNvPr id="1048704" name="灯片编号占位符 10"/>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C:/Users/xiaonian/Downloads/图片1.png图片1"/>
          <p:cNvPicPr>
            <a:picLocks noChangeAspect="1"/>
          </p:cNvPicPr>
          <p:nvPr>
            <p:custDataLst>
              <p:tags r:id="rId2"/>
            </p:custDataLst>
          </p:nvPr>
        </p:nvPicPr>
        <p:blipFill>
          <a:blip r:embed="rId1"/>
          <a:srcRect l="8078" t="-28" r="-8078" b="28"/>
          <a:stretch>
            <a:fillRect/>
          </a:stretch>
        </p:blipFill>
        <p:spPr>
          <a:xfrm>
            <a:off x="318" y="0"/>
            <a:ext cx="12191365" cy="6856095"/>
          </a:xfrm>
          <a:prstGeom prst="rect">
            <a:avLst/>
          </a:prstGeom>
        </p:spPr>
      </p:pic>
      <p:sp>
        <p:nvSpPr>
          <p:cNvPr id="1048706" name="矩形 9"/>
          <p:cNvSpPr/>
          <p:nvPr>
            <p:custDataLst>
              <p:tags r:id="rId3"/>
            </p:custDataLst>
          </p:nvPr>
        </p:nvSpPr>
        <p:spPr>
          <a:xfrm>
            <a:off x="0" y="0"/>
            <a:ext cx="12192000" cy="6857365"/>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cs typeface="微软雅黑" panose="020b0503020204020204" pitchFamily="34" charset="-122"/>
            </a:endParaRPr>
          </a:p>
        </p:txBody>
      </p:sp>
      <p:sp>
        <p:nvSpPr>
          <p:cNvPr id="1048708" name="矩形 43"/>
          <p:cNvSpPr/>
          <p:nvPr>
            <p:custDataLst>
              <p:tags r:id="rId4"/>
            </p:custDataLst>
          </p:nvPr>
        </p:nvSpPr>
        <p:spPr>
          <a:xfrm>
            <a:off x="11581765" y="637730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0" name="矩形 44"/>
          <p:cNvSpPr/>
          <p:nvPr>
            <p:custDataLst>
              <p:tags r:id="rId5"/>
            </p:custDataLst>
          </p:nvPr>
        </p:nvSpPr>
        <p:spPr>
          <a:xfrm>
            <a:off x="11581765" y="646874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2" name="矩形 45"/>
          <p:cNvSpPr/>
          <p:nvPr>
            <p:custDataLst>
              <p:tags r:id="rId6"/>
            </p:custDataLst>
          </p:nvPr>
        </p:nvSpPr>
        <p:spPr>
          <a:xfrm>
            <a:off x="11581765" y="656145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4" name="节编号"/>
          <p:cNvSpPr txBox="1">
            <a:spLocks noGrp="1"/>
          </p:cNvSpPr>
          <p:nvPr>
            <p:ph type="body" idx="4" hasCustomPrompt="1"/>
            <p:custDataLst>
              <p:tags r:id="rId7"/>
            </p:custDataLst>
          </p:nvPr>
        </p:nvSpPr>
        <p:spPr>
          <a:xfrm>
            <a:off x="2078355" y="1539875"/>
            <a:ext cx="8378825" cy="3218815"/>
          </a:xfrm>
          <a:prstGeom prst="rect">
            <a:avLst/>
          </a:prstGeom>
          <a:noFill/>
        </p:spPr>
        <p:txBody>
          <a:bodyPr wrap="square" lIns="0" tIns="0" rIns="0" bIns="0" rtlCol="0" anchor="ctr" anchorCtr="0">
            <a:normAutofit/>
          </a:bodyPr>
          <a:lstStyle>
            <a:lvl1pPr marL="0" marR="0" lvl="0" algn="r" defTabSz="914400" rtl="0" eaLnBrk="1" fontAlgn="ctr" latinLnBrk="0" hangingPunct="1">
              <a:lnSpc>
                <a:spcPct val="100000"/>
              </a:lnSpc>
              <a:buClrTx/>
              <a:buSzTx/>
              <a:buFontTx/>
              <a:buNone/>
              <a:defRPr kumimoji="0" lang="en-US" altLang="zh-CN" sz="23300" b="1" i="0" u="none" strike="noStrike" kern="1200" cap="none" spc="0" normalizeH="0" baseline="0" noProof="1">
                <a:ln>
                  <a:noFill/>
                </a:ln>
                <a:gradFill>
                  <a:gsLst>
                    <a:gs pos="14000">
                      <a:schemeClr val="accent1">
                        <a:alpha val="0"/>
                      </a:schemeClr>
                    </a:gs>
                    <a:gs pos="100000">
                      <a:schemeClr val="accent1"/>
                    </a:gs>
                  </a:gsLst>
                  <a:lin ang="1200000" scaled="0"/>
                </a:gradFill>
                <a:latin typeface="+mj-ea"/>
                <a:ea typeface="+mj-ea"/>
                <a:cs typeface="微软雅黑" panose="020b0503020204020204" pitchFamily="34" charset="-122"/>
                <a:sym typeface="+mn-ea"/>
              </a:defRPr>
            </a:lvl1pPr>
          </a:lstStyle>
          <a:p>
            <a:pPr lvl="0" algn="r" fontAlgn="ctr">
              <a:buClrTx/>
              <a:buSzTx/>
              <a:buFontTx/>
            </a:pPr>
            <a:r>
              <a:rPr>
                <a:sym typeface="+mn-ea"/>
              </a:rPr>
              <a:t>编号</a:t>
            </a:r>
            <a:endParaRPr>
              <a:sym typeface="+mn-ea"/>
            </a:endParaRPr>
          </a:p>
        </p:txBody>
      </p:sp>
      <p:sp>
        <p:nvSpPr>
          <p:cNvPr id="1048716" name="标题"/>
          <p:cNvSpPr txBox="1">
            <a:spLocks noGrp="1"/>
          </p:cNvSpPr>
          <p:nvPr>
            <p:ph type="title" idx="3" hasCustomPrompt="1"/>
            <p:custDataLst>
              <p:tags r:id="rId8"/>
            </p:custDataLst>
          </p:nvPr>
        </p:nvSpPr>
        <p:spPr>
          <a:xfrm>
            <a:off x="2078990" y="3526155"/>
            <a:ext cx="8378190" cy="2279650"/>
          </a:xfrm>
          <a:prstGeom prst="rect">
            <a:avLst/>
          </a:prstGeom>
          <a:noFill/>
        </p:spPr>
        <p:txBody>
          <a:bodyPr wrap="square" lIns="91440" tIns="45720" rIns="91440" bIns="45720" rtlCol="0" anchor="t" anchorCtr="0">
            <a:normAutofit/>
          </a:bodyPr>
          <a:lstStyle>
            <a:lvl1pPr marL="0" marR="0" algn="r" defTabSz="914400" rtl="0" eaLnBrk="1" fontAlgn="ctr" latinLnBrk="0" hangingPunct="1">
              <a:lnSpc>
                <a:spcPct val="100000"/>
              </a:lnSpc>
              <a:buClrTx/>
              <a:buSzTx/>
              <a:buFontTx/>
              <a:buNone/>
              <a:defRPr kumimoji="0" lang="zh-CN" altLang="en-US" sz="6600" b="1" i="0" u="none" strike="noStrike" kern="1200" cap="none" spc="0" normalizeH="0" baseline="0" noProof="1">
                <a:solidFill>
                  <a:schemeClr val="tx1"/>
                </a:solidFill>
                <a:latin typeface="+mj-ea"/>
                <a:ea typeface="+mj-ea"/>
                <a:cs typeface="微软雅黑" panose="020b0503020204020204" pitchFamily="34" charset="-122"/>
                <a:sym typeface="+mn-ea"/>
              </a:defRPr>
            </a:lvl1pPr>
          </a:lstStyle>
          <a:p>
            <a:pPr lvl="0" algn="r" fontAlgn="ctr">
              <a:lnSpc>
                <a:spcPct val="100000"/>
              </a:lnSpc>
            </a:pPr>
            <a:r>
              <a:rPr>
                <a:sym typeface="+mn-ea"/>
              </a:rPr>
              <a:t>单击此处编辑标题</a:t>
            </a:r>
            <a:endParaRPr>
              <a:sym typeface="+mn-ea"/>
            </a:endParaRPr>
          </a:p>
        </p:txBody>
      </p:sp>
      <p:sp>
        <p:nvSpPr>
          <p:cNvPr id="1048718" name="文本框 12"/>
          <p:cNvSpPr txBox="1"/>
          <p:nvPr userDrawn="1">
            <p:custDataLst>
              <p:tags r:id="rId9"/>
            </p:custDataLst>
          </p:nvPr>
        </p:nvSpPr>
        <p:spPr>
          <a:xfrm rot="5400000">
            <a:off x="-1866457" y="3103940"/>
            <a:ext cx="4956911" cy="648212"/>
          </a:xfrm>
          <a:custGeom>
            <a:rect l="l" t="t" r="r" b="b"/>
            <a:pathLst>
              <a:path w="4956911" h="648212">
                <a:moveTo>
                  <a:pt x="1855486" y="118556"/>
                </a:moveTo>
                <a:cubicBezTo>
                  <a:pt x="1853868" y="136899"/>
                  <a:pt x="1850226" y="154567"/>
                  <a:pt x="1844561" y="171562"/>
                </a:cubicBezTo>
                <a:lnTo>
                  <a:pt x="1772943" y="390465"/>
                </a:lnTo>
                <a:lnTo>
                  <a:pt x="1940053" y="390465"/>
                </a:lnTo>
                <a:lnTo>
                  <a:pt x="1868839" y="173180"/>
                </a:lnTo>
                <a:cubicBezTo>
                  <a:pt x="1864253" y="159423"/>
                  <a:pt x="1861016" y="141215"/>
                  <a:pt x="1859128" y="118556"/>
                </a:cubicBezTo>
                <a:close/>
                <a:moveTo>
                  <a:pt x="2544500" y="114105"/>
                </a:moveTo>
                <a:lnTo>
                  <a:pt x="2544500" y="316418"/>
                </a:lnTo>
                <a:lnTo>
                  <a:pt x="2602362" y="316418"/>
                </a:lnTo>
                <a:cubicBezTo>
                  <a:pt x="2680859" y="316418"/>
                  <a:pt x="2720108" y="282294"/>
                  <a:pt x="2720108" y="214047"/>
                </a:cubicBezTo>
                <a:cubicBezTo>
                  <a:pt x="2720108" y="147419"/>
                  <a:pt x="2681264" y="114105"/>
                  <a:pt x="2603576" y="114105"/>
                </a:cubicBezTo>
                <a:close/>
                <a:moveTo>
                  <a:pt x="4573325" y="112082"/>
                </a:moveTo>
                <a:lnTo>
                  <a:pt x="4573325" y="292545"/>
                </a:lnTo>
                <a:lnTo>
                  <a:pt x="4638875" y="292545"/>
                </a:lnTo>
                <a:cubicBezTo>
                  <a:pt x="4670166" y="292545"/>
                  <a:pt x="4695320" y="283441"/>
                  <a:pt x="4714338" y="265233"/>
                </a:cubicBezTo>
                <a:cubicBezTo>
                  <a:pt x="4733355" y="247025"/>
                  <a:pt x="4742864" y="224298"/>
                  <a:pt x="4742864" y="197053"/>
                </a:cubicBezTo>
                <a:cubicBezTo>
                  <a:pt x="4742864" y="140405"/>
                  <a:pt x="4709010" y="112082"/>
                  <a:pt x="4641302" y="112082"/>
                </a:cubicBezTo>
                <a:close/>
                <a:moveTo>
                  <a:pt x="4439798" y="10520"/>
                </a:moveTo>
                <a:lnTo>
                  <a:pt x="4659511" y="10520"/>
                </a:lnTo>
                <a:cubicBezTo>
                  <a:pt x="4808683" y="10520"/>
                  <a:pt x="4883269" y="67168"/>
                  <a:pt x="4883269" y="180463"/>
                </a:cubicBezTo>
                <a:cubicBezTo>
                  <a:pt x="4883269" y="223084"/>
                  <a:pt x="4870793" y="259635"/>
                  <a:pt x="4845841" y="290117"/>
                </a:cubicBezTo>
                <a:cubicBezTo>
                  <a:pt x="4820889" y="320599"/>
                  <a:pt x="4786563" y="342044"/>
                  <a:pt x="4742864" y="354453"/>
                </a:cubicBezTo>
                <a:lnTo>
                  <a:pt x="4742864" y="356071"/>
                </a:lnTo>
                <a:cubicBezTo>
                  <a:pt x="4771727" y="365782"/>
                  <a:pt x="4803693" y="397613"/>
                  <a:pt x="4838760" y="451563"/>
                </a:cubicBezTo>
                <a:lnTo>
                  <a:pt x="4956911" y="637287"/>
                </a:lnTo>
                <a:lnTo>
                  <a:pt x="4803153" y="637287"/>
                </a:lnTo>
                <a:lnTo>
                  <a:pt x="4704829" y="474222"/>
                </a:lnTo>
                <a:cubicBezTo>
                  <a:pt x="4684597" y="440503"/>
                  <a:pt x="4668008" y="418788"/>
                  <a:pt x="4655060" y="409077"/>
                </a:cubicBezTo>
                <a:cubicBezTo>
                  <a:pt x="4642112" y="399366"/>
                  <a:pt x="4628354" y="394511"/>
                  <a:pt x="4613788" y="394511"/>
                </a:cubicBezTo>
                <a:lnTo>
                  <a:pt x="4573325" y="394511"/>
                </a:lnTo>
                <a:lnTo>
                  <a:pt x="4573325" y="637287"/>
                </a:lnTo>
                <a:lnTo>
                  <a:pt x="4439798" y="637287"/>
                </a:lnTo>
                <a:close/>
                <a:moveTo>
                  <a:pt x="3801623" y="10520"/>
                </a:moveTo>
                <a:lnTo>
                  <a:pt x="4158099" y="10520"/>
                </a:lnTo>
                <a:lnTo>
                  <a:pt x="4158099" y="119769"/>
                </a:lnTo>
                <a:lnTo>
                  <a:pt x="3935150" y="119769"/>
                </a:lnTo>
                <a:lnTo>
                  <a:pt x="3935150" y="267458"/>
                </a:lnTo>
                <a:lnTo>
                  <a:pt x="4142319" y="267458"/>
                </a:lnTo>
                <a:lnTo>
                  <a:pt x="4142319" y="376303"/>
                </a:lnTo>
                <a:lnTo>
                  <a:pt x="3935150" y="376303"/>
                </a:lnTo>
                <a:lnTo>
                  <a:pt x="3935150" y="528038"/>
                </a:lnTo>
                <a:lnTo>
                  <a:pt x="4172666" y="528038"/>
                </a:lnTo>
                <a:lnTo>
                  <a:pt x="4172666" y="637287"/>
                </a:lnTo>
                <a:lnTo>
                  <a:pt x="3801623" y="637287"/>
                </a:lnTo>
                <a:close/>
                <a:moveTo>
                  <a:pt x="3066677" y="10520"/>
                </a:moveTo>
                <a:lnTo>
                  <a:pt x="3557894" y="10520"/>
                </a:lnTo>
                <a:lnTo>
                  <a:pt x="3557894" y="119769"/>
                </a:lnTo>
                <a:lnTo>
                  <a:pt x="3379049" y="119769"/>
                </a:lnTo>
                <a:lnTo>
                  <a:pt x="3379049" y="637287"/>
                </a:lnTo>
                <a:lnTo>
                  <a:pt x="3245118" y="637287"/>
                </a:lnTo>
                <a:lnTo>
                  <a:pt x="3245118" y="119769"/>
                </a:lnTo>
                <a:lnTo>
                  <a:pt x="3066677" y="119769"/>
                </a:lnTo>
                <a:close/>
                <a:moveTo>
                  <a:pt x="2410973" y="10520"/>
                </a:moveTo>
                <a:lnTo>
                  <a:pt x="2626639" y="10520"/>
                </a:lnTo>
                <a:cubicBezTo>
                  <a:pt x="2782555" y="10520"/>
                  <a:pt x="2860513" y="76609"/>
                  <a:pt x="2860513" y="208787"/>
                </a:cubicBezTo>
                <a:cubicBezTo>
                  <a:pt x="2860513" y="272988"/>
                  <a:pt x="2836978" y="324443"/>
                  <a:pt x="2789906" y="363152"/>
                </a:cubicBezTo>
                <a:cubicBezTo>
                  <a:pt x="2742834" y="401862"/>
                  <a:pt x="2683961" y="420407"/>
                  <a:pt x="2613287" y="418788"/>
                </a:cubicBezTo>
                <a:lnTo>
                  <a:pt x="2544500" y="418788"/>
                </a:lnTo>
                <a:lnTo>
                  <a:pt x="2544500" y="637287"/>
                </a:lnTo>
                <a:lnTo>
                  <a:pt x="2410973" y="637287"/>
                </a:lnTo>
                <a:close/>
                <a:moveTo>
                  <a:pt x="1782249" y="10520"/>
                </a:moveTo>
                <a:lnTo>
                  <a:pt x="1939244" y="10520"/>
                </a:lnTo>
                <a:lnTo>
                  <a:pt x="2164216" y="637287"/>
                </a:lnTo>
                <a:lnTo>
                  <a:pt x="2018551" y="637287"/>
                </a:lnTo>
                <a:lnTo>
                  <a:pt x="1971614" y="493644"/>
                </a:lnTo>
                <a:lnTo>
                  <a:pt x="1743809" y="493644"/>
                </a:lnTo>
                <a:lnTo>
                  <a:pt x="1697682" y="637287"/>
                </a:lnTo>
                <a:lnTo>
                  <a:pt x="1552826" y="637287"/>
                </a:lnTo>
                <a:close/>
                <a:moveTo>
                  <a:pt x="772673" y="10520"/>
                </a:moveTo>
                <a:lnTo>
                  <a:pt x="906200" y="10520"/>
                </a:lnTo>
                <a:lnTo>
                  <a:pt x="906200" y="263412"/>
                </a:lnTo>
                <a:lnTo>
                  <a:pt x="1173254" y="263412"/>
                </a:lnTo>
                <a:lnTo>
                  <a:pt x="1173254" y="10520"/>
                </a:lnTo>
                <a:lnTo>
                  <a:pt x="1306780" y="10520"/>
                </a:lnTo>
                <a:lnTo>
                  <a:pt x="1306780" y="637287"/>
                </a:lnTo>
                <a:lnTo>
                  <a:pt x="1173254" y="637287"/>
                </a:lnTo>
                <a:lnTo>
                  <a:pt x="1173254" y="378730"/>
                </a:lnTo>
                <a:lnTo>
                  <a:pt x="906200" y="378730"/>
                </a:lnTo>
                <a:lnTo>
                  <a:pt x="906200" y="637287"/>
                </a:lnTo>
                <a:lnTo>
                  <a:pt x="772673" y="637287"/>
                </a:lnTo>
                <a:close/>
                <a:moveTo>
                  <a:pt x="332603" y="0"/>
                </a:moveTo>
                <a:cubicBezTo>
                  <a:pt x="393836" y="0"/>
                  <a:pt x="445089" y="7958"/>
                  <a:pt x="486361" y="23873"/>
                </a:cubicBezTo>
                <a:lnTo>
                  <a:pt x="486361" y="152949"/>
                </a:lnTo>
                <a:cubicBezTo>
                  <a:pt x="444010" y="128132"/>
                  <a:pt x="395994" y="115723"/>
                  <a:pt x="342314" y="115723"/>
                </a:cubicBezTo>
                <a:cubicBezTo>
                  <a:pt x="281080" y="115723"/>
                  <a:pt x="232120" y="135280"/>
                  <a:pt x="195434" y="174394"/>
                </a:cubicBezTo>
                <a:cubicBezTo>
                  <a:pt x="158748" y="213508"/>
                  <a:pt x="140405" y="264626"/>
                  <a:pt x="140405" y="327747"/>
                </a:cubicBezTo>
                <a:cubicBezTo>
                  <a:pt x="140405" y="389251"/>
                  <a:pt x="157804" y="438750"/>
                  <a:pt x="192602" y="476245"/>
                </a:cubicBezTo>
                <a:cubicBezTo>
                  <a:pt x="227400" y="513741"/>
                  <a:pt x="274471" y="532488"/>
                  <a:pt x="333816" y="532488"/>
                </a:cubicBezTo>
                <a:cubicBezTo>
                  <a:pt x="389655" y="532488"/>
                  <a:pt x="440503" y="519001"/>
                  <a:pt x="486361" y="492026"/>
                </a:cubicBezTo>
                <a:lnTo>
                  <a:pt x="486361" y="614628"/>
                </a:lnTo>
                <a:cubicBezTo>
                  <a:pt x="440773" y="637017"/>
                  <a:pt x="381293" y="648212"/>
                  <a:pt x="307920" y="648212"/>
                </a:cubicBezTo>
                <a:cubicBezTo>
                  <a:pt x="213508" y="648212"/>
                  <a:pt x="138584" y="619955"/>
                  <a:pt x="83150" y="563442"/>
                </a:cubicBezTo>
                <a:cubicBezTo>
                  <a:pt x="27717" y="506930"/>
                  <a:pt x="0" y="431602"/>
                  <a:pt x="0" y="337459"/>
                </a:cubicBezTo>
                <a:cubicBezTo>
                  <a:pt x="0" y="238460"/>
                  <a:pt x="30954" y="157467"/>
                  <a:pt x="92861" y="94480"/>
                </a:cubicBezTo>
                <a:cubicBezTo>
                  <a:pt x="154769" y="31493"/>
                  <a:pt x="234683" y="0"/>
                  <a:pt x="332603" y="0"/>
                </a:cubicBezTo>
                <a:close/>
              </a:path>
            </a:pathLst>
          </a:custGeom>
          <a:noFill/>
          <a:ln>
            <a:gradFill>
              <a:gsLst>
                <a:gs pos="0">
                  <a:schemeClr val="accent1">
                    <a:alpha val="0"/>
                  </a:schemeClr>
                </a:gs>
                <a:gs pos="100000">
                  <a:schemeClr val="accent1">
                    <a:alpha val="100000"/>
                  </a:schemeClr>
                </a:gs>
              </a:gsLst>
              <a:lin ang="16200000" scaled="0"/>
            </a:grad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dist" defTabSz="914400" rtl="0" eaLnBrk="1" fontAlgn="ctr" latinLnBrk="0" hangingPunct="1">
              <a:lnSpc>
                <a:spcPct val="100000"/>
              </a:lnSpc>
              <a:defRPr sz="6500" b="1" kern="1200" cap="all">
                <a:ln>
                  <a:gradFill>
                    <a:gsLst>
                      <a:gs pos="0">
                        <a:schemeClr val="accent1">
                          <a:alpha val="0"/>
                        </a:schemeClr>
                      </a:gs>
                      <a:gs pos="100000">
                        <a:schemeClr val="accent1">
                          <a:alpha val="100000"/>
                        </a:schemeClr>
                      </a:gs>
                    </a:gsLst>
                    <a:lin ang="16200000" scaled="0"/>
                  </a:gradFill>
                </a:ln>
                <a:noFill/>
                <a:latin typeface="+mj-ea"/>
                <a:ea typeface="+mj-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048720" name="日期占位符 1"/>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1048722" name="页脚占位符 2"/>
          <p:cNvSpPr>
            <a:spLocks noGrp="1"/>
          </p:cNvSpPr>
          <p:nvPr>
            <p:ph type="ftr" sz="quarter" idx="11"/>
            <p:custDataLst>
              <p:tags r:id="rId11"/>
            </p:custDataLst>
          </p:nvPr>
        </p:nvSpPr>
        <p:spPr/>
        <p:txBody>
          <a:bodyPr/>
          <a:lstStyle/>
          <a:p>
            <a:endParaRPr lang="zh-CN" altLang="en-US"/>
          </a:p>
        </p:txBody>
      </p:sp>
      <p:sp>
        <p:nvSpPr>
          <p:cNvPr id="1048724" name="灯片编号占位符 11"/>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两栏">
    <p:spTree>
      <p:nvGrpSpPr>
        <p:cNvPr id="41" name=""/>
        <p:cNvGrpSpPr/>
        <p:nvPr/>
      </p:nvGrpSpPr>
      <p:grpSpPr>
        <a:xfrm>
          <a:off x="0" y="0"/>
          <a:ext cx="0" cy="0"/>
        </a:xfrm>
      </p:grpSpPr>
      <p:pic>
        <p:nvPicPr>
          <p:cNvPr id="2097163" name="图片 12"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26" name="正文"/>
          <p:cNvSpPr txBox="1">
            <a:spLocks noGrp="1"/>
          </p:cNvSpPr>
          <p:nvPr>
            <p:ph idx="3"/>
            <p:custDataLst>
              <p:tags r:id="rId3"/>
            </p:custDataLst>
          </p:nvPr>
        </p:nvSpPr>
        <p:spPr>
          <a:xfrm>
            <a:off x="6400805" y="1258887"/>
            <a:ext cx="509587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8" name="正文"/>
          <p:cNvSpPr txBox="1">
            <a:spLocks noGrp="1"/>
          </p:cNvSpPr>
          <p:nvPr>
            <p:ph idx="2"/>
            <p:custDataLst>
              <p:tags r:id="rId4"/>
            </p:custDataLst>
          </p:nvPr>
        </p:nvSpPr>
        <p:spPr>
          <a:xfrm>
            <a:off x="694800" y="1258887"/>
            <a:ext cx="509040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日期占位符 1"/>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32" name="页脚占位符 2"/>
          <p:cNvSpPr>
            <a:spLocks noGrp="1"/>
          </p:cNvSpPr>
          <p:nvPr>
            <p:ph type="ftr" sz="quarter" idx="11"/>
            <p:custDataLst>
              <p:tags r:id="rId6"/>
            </p:custDataLst>
          </p:nvPr>
        </p:nvSpPr>
        <p:spPr/>
        <p:txBody>
          <a:bodyPr/>
          <a:lstStyle/>
          <a:p>
            <a:endParaRPr lang="zh-CN" altLang="en-US"/>
          </a:p>
        </p:txBody>
      </p:sp>
      <p:sp>
        <p:nvSpPr>
          <p:cNvPr id="1048734" name="灯片编号占位符 3"/>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1048736" name="标题 13"/>
          <p:cNvSpPr>
            <a:spLocks noGrp="1"/>
          </p:cNvSpPr>
          <p:nvPr>
            <p:ph type="title"/>
            <p:custDataLst>
              <p:tags r:id="rId8"/>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6"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38" name="正文"/>
          <p:cNvSpPr txBox="1">
            <a:spLocks noGrp="1"/>
          </p:cNvSpPr>
          <p:nvPr>
            <p:ph idx="6"/>
            <p:custDataLst>
              <p:tags r:id="rId3"/>
            </p:custDataLst>
          </p:nvPr>
        </p:nvSpPr>
        <p:spPr>
          <a:xfrm>
            <a:off x="6235200" y="1688513"/>
            <a:ext cx="5261475"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标题"/>
          <p:cNvSpPr txBox="1">
            <a:spLocks noGrp="1"/>
          </p:cNvSpPr>
          <p:nvPr>
            <p:ph type="title" idx="5"/>
            <p:custDataLst>
              <p:tags r:id="rId4"/>
            </p:custDataLst>
          </p:nvPr>
        </p:nvSpPr>
        <p:spPr>
          <a:xfrm>
            <a:off x="6235200" y="1258223"/>
            <a:ext cx="5261475"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2" name="正文"/>
          <p:cNvSpPr txBox="1">
            <a:spLocks noGrp="1"/>
          </p:cNvSpPr>
          <p:nvPr>
            <p:ph idx="4"/>
            <p:custDataLst>
              <p:tags r:id="rId5"/>
            </p:custDataLst>
          </p:nvPr>
        </p:nvSpPr>
        <p:spPr>
          <a:xfrm>
            <a:off x="695324" y="1688513"/>
            <a:ext cx="5255476"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3"/>
            <p:custDataLst>
              <p:tags r:id="rId6"/>
            </p:custDataLst>
          </p:nvPr>
        </p:nvSpPr>
        <p:spPr>
          <a:xfrm>
            <a:off x="695324" y="1258223"/>
            <a:ext cx="5255476"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标题"/>
          <p:cNvSpPr txBox="1">
            <a:spLocks noGrp="1"/>
          </p:cNvSpPr>
          <p:nvPr>
            <p:ph type="title" idx="1"/>
            <p:custDataLst>
              <p:tags r:id="rId7"/>
            </p:custDataLst>
          </p:nvPr>
        </p:nvSpPr>
        <p:spPr>
          <a:xfrm>
            <a:off x="695325" y="360000"/>
            <a:ext cx="10801350" cy="7200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j-ea"/>
              </a:defRPr>
            </a:lvl1pPr>
          </a:lstStyle>
          <a:p>
            <a:pPr lvl="0"/>
            <a:r>
              <a:rPr>
                <a:sym typeface="+mn-ea"/>
              </a:rPr>
              <a:t>单击此处编辑母版标题样式</a:t>
            </a:r>
            <a:endParaRPr>
              <a:sym typeface="+mn-ea"/>
            </a:endParaRPr>
          </a:p>
        </p:txBody>
      </p:sp>
      <p:sp>
        <p:nvSpPr>
          <p:cNvPr id="1048748" name="日期占位符 1"/>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1048750" name="页脚占位符 2"/>
          <p:cNvSpPr>
            <a:spLocks noGrp="1"/>
          </p:cNvSpPr>
          <p:nvPr>
            <p:ph type="ftr" sz="quarter" idx="11"/>
            <p:custDataLst>
              <p:tags r:id="rId9"/>
            </p:custDataLst>
          </p:nvPr>
        </p:nvSpPr>
        <p:spPr/>
        <p:txBody>
          <a:bodyPr/>
          <a:lstStyle/>
          <a:p>
            <a:endParaRPr lang="zh-CN" altLang="en-US"/>
          </a:p>
        </p:txBody>
      </p:sp>
      <p:sp>
        <p:nvSpPr>
          <p:cNvPr id="1048752" name="灯片编号占位符 3"/>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45" name=""/>
        <p:cNvGrpSpPr/>
        <p:nvPr/>
      </p:nvGrpSpPr>
      <p:grpSpPr>
        <a:xfrm>
          <a:off x="0" y="0"/>
          <a:ext cx="0" cy="0"/>
        </a:xfrm>
      </p:grpSpPr>
      <p:pic>
        <p:nvPicPr>
          <p:cNvPr id="2097167"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54" name="标题 1"/>
          <p:cNvSpPr>
            <a:spLocks noGrp="1"/>
          </p:cNvSpPr>
          <p:nvPr>
            <p:ph type="title"/>
            <p:custDataLst>
              <p:tags r:id="rId3"/>
            </p:custDataLst>
          </p:nvPr>
        </p:nvSpPr>
        <p:spPr/>
        <p:txBody>
          <a:bodyPr/>
          <a:lstStyle/>
          <a:p>
            <a:r>
              <a:rPr lang="zh-CN" altLang="en-US"/>
              <a:t>单击此处编辑母版标题样式</a:t>
            </a:r>
            <a:endParaRPr lang="zh-CN" altLang="en-US"/>
          </a:p>
        </p:txBody>
      </p:sp>
      <p:sp>
        <p:nvSpPr>
          <p:cNvPr id="1048756" name="日期占位符 9"/>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58" name="页脚占位符 10"/>
          <p:cNvSpPr>
            <a:spLocks noGrp="1"/>
          </p:cNvSpPr>
          <p:nvPr>
            <p:ph type="ftr" sz="quarter" idx="11"/>
            <p:custDataLst>
              <p:tags r:id="rId5"/>
            </p:custDataLst>
          </p:nvPr>
        </p:nvSpPr>
        <p:spPr/>
        <p:txBody>
          <a:bodyPr/>
          <a:lstStyle/>
          <a:p>
            <a:endParaRPr lang="zh-CN" altLang="en-US"/>
          </a:p>
        </p:txBody>
      </p:sp>
      <p:sp>
        <p:nvSpPr>
          <p:cNvPr id="1048760"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9"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2" name="日期占位符 4"/>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64" name="页脚占位符 5"/>
          <p:cNvSpPr>
            <a:spLocks noGrp="1"/>
          </p:cNvSpPr>
          <p:nvPr>
            <p:ph type="ftr" sz="quarter" idx="11"/>
            <p:custDataLst>
              <p:tags r:id="rId4"/>
            </p:custDataLst>
          </p:nvPr>
        </p:nvSpPr>
        <p:spPr/>
        <p:txBody>
          <a:bodyPr/>
          <a:lstStyle/>
          <a:p>
            <a:endParaRPr lang="zh-CN" altLang="en-US"/>
          </a:p>
        </p:txBody>
      </p:sp>
      <p:sp>
        <p:nvSpPr>
          <p:cNvPr id="1048766" name="灯片编号占位符 6"/>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8" name="正文"/>
          <p:cNvSpPr txBox="1">
            <a:spLocks noGrp="1"/>
          </p:cNvSpPr>
          <p:nvPr>
            <p:ph idx="1"/>
            <p:custDataLst>
              <p:tags r:id="rId3"/>
            </p:custDataLst>
          </p:nvPr>
        </p:nvSpPr>
        <p:spPr>
          <a:xfrm>
            <a:off x="695324" y="350838"/>
            <a:ext cx="10801351" cy="583088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5"/>
            </p:custDataLst>
          </p:nvPr>
        </p:nvSpPr>
        <p:spPr/>
        <p:txBody>
          <a:bodyPr/>
          <a:lstStyle/>
          <a:p>
            <a:endParaRPr lang="zh-CN" altLang="en-US"/>
          </a:p>
        </p:txBody>
      </p:sp>
      <p:sp>
        <p:nvSpPr>
          <p:cNvPr id="1048774" name="灯片编号占位符 9"/>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副标题">
    <p:spTree>
      <p:nvGrpSpPr>
        <p:cNvPr id="51" name=""/>
        <p:cNvGrpSpPr/>
        <p:nvPr/>
      </p:nvGrpSpPr>
      <p:grpSpPr>
        <a:xfrm>
          <a:off x="0" y="0"/>
          <a:ext cx="0" cy="0"/>
        </a:xfrm>
      </p:grpSpPr>
      <p:pic>
        <p:nvPicPr>
          <p:cNvPr id="2097173" name="图片 8"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76" name="副标题"/>
          <p:cNvSpPr txBox="1">
            <a:spLocks noGrp="1"/>
          </p:cNvSpPr>
          <p:nvPr>
            <p:ph type="body" idx="2" hasCustomPrompt="1"/>
            <p:custDataLst>
              <p:tags r:id="rId3"/>
            </p:custDataLst>
          </p:nvPr>
        </p:nvSpPr>
        <p:spPr>
          <a:xfrm>
            <a:off x="695324" y="1258888"/>
            <a:ext cx="10801351" cy="373689"/>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78" name="标题 1"/>
          <p:cNvSpPr>
            <a:spLocks noGrp="1"/>
          </p:cNvSpPr>
          <p:nvPr>
            <p:ph type="title"/>
            <p:custDataLst>
              <p:tags r:id="rId4"/>
            </p:custDataLst>
          </p:nvPr>
        </p:nvSpPr>
        <p:spPr/>
        <p:txBody>
          <a:bodyPr/>
          <a:lstStyle/>
          <a:p>
            <a:r>
              <a:rPr lang="zh-CN" altLang="en-US"/>
              <a:t>单击此处编辑母版标题样式</a:t>
            </a:r>
            <a:endParaRPr lang="zh-CN" altLang="en-US"/>
          </a:p>
        </p:txBody>
      </p:sp>
      <p:sp>
        <p:nvSpPr>
          <p:cNvPr id="1048780" name="日期占位符 1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82" name="页脚占位符 14"/>
          <p:cNvSpPr>
            <a:spLocks noGrp="1"/>
          </p:cNvSpPr>
          <p:nvPr>
            <p:ph type="ftr" sz="quarter" idx="11"/>
            <p:custDataLst>
              <p:tags r:id="rId6"/>
            </p:custDataLst>
          </p:nvPr>
        </p:nvSpPr>
        <p:spPr/>
        <p:txBody>
          <a:bodyPr/>
          <a:lstStyle/>
          <a:p>
            <a:endParaRPr lang="zh-CN" altLang="en-US"/>
          </a:p>
        </p:txBody>
      </p:sp>
      <p:sp>
        <p:nvSpPr>
          <p:cNvPr id="1048784" name="灯片编号占位符 1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8"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786" name="矩形 9"/>
          <p:cNvSpPr/>
          <p:nvPr>
            <p:custDataLst>
              <p:tags r:id="rId3"/>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标题"/>
          <p:cNvSpPr txBox="1">
            <a:spLocks noGrp="1"/>
          </p:cNvSpPr>
          <p:nvPr>
            <p:ph type="title" idx="2" hasCustomPrompt="1"/>
            <p:custDataLst>
              <p:tags r:id="rId4"/>
            </p:custDataLst>
          </p:nvPr>
        </p:nvSpPr>
        <p:spPr>
          <a:xfrm>
            <a:off x="4284345" y="4004201"/>
            <a:ext cx="6996430" cy="2196682"/>
          </a:xfrm>
          <a:prstGeom prst="rect">
            <a:avLst/>
          </a:prstGeom>
          <a:noFill/>
        </p:spPr>
        <p:txBody>
          <a:bodyPr wrap="square" lIns="0" tIns="45720" rIns="0" bIns="45720" rtlCol="0" anchor="ctr" anchorCtr="0">
            <a:normAutofit/>
          </a:bodyPr>
          <a:lstStyle>
            <a:lvl1pPr marL="0" marR="0" lvl="0" algn="ctr" defTabSz="914400" rtl="0" eaLnBrk="1" fontAlgn="ctr" latinLnBrk="0" hangingPunct="1">
              <a:lnSpc>
                <a:spcPct val="100000"/>
              </a:lnSpc>
              <a:spcBef>
                <a:spcPct val="0"/>
              </a:spcBef>
              <a:spcAft>
                <a:spcPct val="0"/>
              </a:spcAft>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ctr" fontAlgn="ctr">
              <a:lnSpc>
                <a:spcPct val="100000"/>
              </a:lnSpc>
              <a:spcBef>
                <a:spcPct val="0"/>
              </a:spcBef>
              <a:spcAft>
                <a:spcPct val="0"/>
              </a:spcAft>
              <a:buClrTx/>
              <a:buSzTx/>
              <a:buFontTx/>
            </a:pPr>
            <a:r>
              <a:rPr>
                <a:sym typeface="+mn-ea"/>
              </a:rPr>
              <a:t>单击此处编辑标题</a:t>
            </a:r>
            <a:endParaRPr>
              <a:sym typeface="+mn-ea"/>
            </a:endParaRPr>
          </a:p>
        </p:txBody>
      </p:sp>
      <p:sp>
        <p:nvSpPr>
          <p:cNvPr id="1048790" name="矩形 12"/>
          <p:cNvSpPr/>
          <p:nvPr>
            <p:custDataLst>
              <p:tags r:id="rId5"/>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日期占位符 1"/>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1048794" name="页脚占位符 2"/>
          <p:cNvSpPr>
            <a:spLocks noGrp="1"/>
          </p:cNvSpPr>
          <p:nvPr>
            <p:ph type="ftr" sz="quarter" idx="11"/>
            <p:custDataLst>
              <p:tags r:id="rId7"/>
            </p:custDataLst>
          </p:nvPr>
        </p:nvSpPr>
        <p:spPr/>
        <p:txBody>
          <a:bodyPr/>
          <a:lstStyle/>
          <a:p>
            <a:endParaRPr lang="zh-CN" altLang="en-US"/>
          </a:p>
        </p:txBody>
      </p:sp>
      <p:sp>
        <p:nvSpPr>
          <p:cNvPr id="1048796" name="灯片编号占位符 7"/>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8" descr="7680500"/>
          <p:cNvPicPr>
            <a:picLocks noChangeAspect="1"/>
          </p:cNvPicPr>
          <p:nvPr>
            <p:custDataLst>
              <p:tags r:id="rId13"/>
            </p:custDataLst>
          </p:nvPr>
        </p:nvPicPr>
        <p:blipFill>
          <a:blip r:embed="rId12">
            <a:alphaModFix amt="5000"/>
          </a:blip>
          <a:stretch>
            <a:fillRect/>
          </a:stretch>
        </p:blipFill>
        <p:spPr>
          <a:xfrm>
            <a:off x="0" y="0"/>
            <a:ext cx="12192000" cy="6858000"/>
          </a:xfrm>
          <a:prstGeom prst="rect">
            <a:avLst/>
          </a:prstGeom>
        </p:spPr>
      </p:pic>
      <p:sp>
        <p:nvSpPr>
          <p:cNvPr id="1048652" name="日期占位符 11"/>
          <p:cNvSpPr>
            <a:spLocks noGrp="1"/>
          </p:cNvSpPr>
          <p:nvPr>
            <p:ph type="dt" sz="half" idx="10"/>
            <p:custDataLst>
              <p:tags r:id="rId14"/>
            </p:custDataLst>
          </p:nvPr>
        </p:nvSpPr>
        <p:spPr>
          <a:xfrm>
            <a:off x="695324" y="6314400"/>
            <a:ext cx="2616675" cy="316800"/>
          </a:xfrm>
        </p:spPr>
        <p:txBody>
          <a:bodyPr lIns="0" tIns="0" rIns="0" bIns="0" anchor="ct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4" name="页脚占位符 12"/>
          <p:cNvSpPr>
            <a:spLocks noGrp="1"/>
          </p:cNvSpPr>
          <p:nvPr>
            <p:ph type="ftr" sz="quarter" idx="11"/>
            <p:custDataLst>
              <p:tags r:id="rId15"/>
            </p:custDataLst>
          </p:nvPr>
        </p:nvSpPr>
        <p:spPr>
          <a:xfrm>
            <a:off x="4116000" y="6314400"/>
            <a:ext cx="3960000" cy="316800"/>
          </a:xfrm>
        </p:spPr>
        <p:txBody>
          <a:bodyPr lIns="0" tIns="0" rIns="0" bIns="0" anchor="ctr"/>
          <a:lstStyle>
            <a:defPPr>
              <a:defRPr lang="zh-CN"/>
            </a:defPPr>
            <a:lvl1pPr marL="0" algn="ct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灯片编号占位符 13"/>
          <p:cNvSpPr>
            <a:spLocks noGrp="1"/>
          </p:cNvSpPr>
          <p:nvPr>
            <p:ph type="sldNum" sz="quarter" idx="12"/>
            <p:custDataLst>
              <p:tags r:id="rId16"/>
            </p:custDataLst>
          </p:nvPr>
        </p:nvSpPr>
        <p:spPr>
          <a:xfrm>
            <a:off x="8877600" y="6314400"/>
            <a:ext cx="2619075" cy="316800"/>
          </a:xfrm>
        </p:spPr>
        <p:txBody>
          <a:bodyPr lIns="0" tIns="0" rIns="0" bIns="0" anchor="ctr"/>
          <a:lstStyle>
            <a:defPPr>
              <a:defRPr lang="zh-CN"/>
            </a:defPPr>
            <a:lvl1pPr marL="0" algn="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58" name="标题占位符 1"/>
          <p:cNvSpPr>
            <a:spLocks noGrp="1"/>
          </p:cNvSpPr>
          <p:nvPr>
            <p:ph type="title"/>
            <p:custDataLst>
              <p:tags r:id="rId17"/>
            </p:custDataLst>
          </p:nvPr>
        </p:nvSpPr>
        <p:spPr>
          <a:xfrm>
            <a:off x="694800" y="360000"/>
            <a:ext cx="10800000" cy="720000"/>
          </a:xfrm>
          <a:prstGeom prst="rect">
            <a:avLst/>
          </a:prstGeom>
          <a:noFill/>
          <a:ln>
            <a:noFill/>
            <a:prstDash val="sysDash"/>
          </a:ln>
        </p:spPr>
        <p:txBody>
          <a:bodyPr vert="horz" wrap="square" lIns="0" tIns="0" rIns="0" bIns="0" rtlCol="0" anchor="b">
            <a:normAutofit/>
          </a:bodyPr>
          <a:lstStyle/>
          <a:p>
            <a:pPr marL="0" marR="0" lvl="0">
              <a:buClrTx/>
              <a:buSzTx/>
              <a:buFontTx/>
            </a:pPr>
            <a:r>
              <a:rPr lang="zh-CN" altLang="en-US"/>
              <a:t>单击此处编辑母版标题样式</a:t>
            </a:r>
            <a:endParaRPr lang="zh-CN" altLang="en-US"/>
          </a:p>
        </p:txBody>
      </p:sp>
      <p:sp>
        <p:nvSpPr>
          <p:cNvPr id="1048660" name="文本占位符 2"/>
          <p:cNvSpPr>
            <a:spLocks noGrp="1"/>
          </p:cNvSpPr>
          <p:nvPr>
            <p:ph type="body" idx="1"/>
            <p:custDataLst>
              <p:tags r:id="rId18"/>
            </p:custDataLst>
          </p:nvPr>
        </p:nvSpPr>
        <p:spPr>
          <a:xfrm>
            <a:off x="695325" y="1258888"/>
            <a:ext cx="10801350" cy="4918075"/>
          </a:xfrm>
          <a:prstGeom prst="rect">
            <a:avLst/>
          </a:prstGeom>
          <a:ln>
            <a:noFill/>
            <a:prstDash val="sysDash"/>
          </a:ln>
        </p:spPr>
        <p:txBody>
          <a:bodyPr vert="horz" lIns="0" tIns="0" rIns="0" bIns="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2"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863" r:id="rId2"/>
    <p:sldLayoutId id="2147486864" r:id="rId3"/>
    <p:sldLayoutId id="2147486865" r:id="rId4"/>
    <p:sldLayoutId id="2147486866" r:id="rId5"/>
    <p:sldLayoutId id="2147486867" r:id="rId6"/>
    <p:sldLayoutId id="2147486868" r:id="rId7"/>
    <p:sldLayoutId id="2147486869" r:id="rId8"/>
    <p:sldLayoutId id="2147486870" r:id="rId9"/>
    <p:sldLayoutId id="2147486871" r:id="rId10"/>
    <p:sldLayoutId id="2147486872"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j-ea"/>
          <a:ea typeface="+mj-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23" Type="http://schemas.openxmlformats.org/officeDocument/2006/relationships/tags" Target="../tags/tag109.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18" Type="http://schemas.openxmlformats.org/officeDocument/2006/relationships/tags" Target="../tags/tag177.xml" /><Relationship Id="rId19" Type="http://schemas.openxmlformats.org/officeDocument/2006/relationships/tags" Target="../tags/tag178.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23" Type="http://schemas.openxmlformats.org/officeDocument/2006/relationships/tags" Target="../tags/tag212.xml" /><Relationship Id="rId24" Type="http://schemas.openxmlformats.org/officeDocument/2006/relationships/tags" Target="../tags/tag213.xml" /><Relationship Id="rId25" Type="http://schemas.openxmlformats.org/officeDocument/2006/relationships/tags" Target="../tags/tag214.xml" /><Relationship Id="rId26" Type="http://schemas.openxmlformats.org/officeDocument/2006/relationships/tags" Target="../tags/tag215.xml" /><Relationship Id="rId27" Type="http://schemas.openxmlformats.org/officeDocument/2006/relationships/tags" Target="../tags/tag216.xml" /><Relationship Id="rId28" Type="http://schemas.openxmlformats.org/officeDocument/2006/relationships/tags" Target="../tags/tag217.xml" /><Relationship Id="rId29" Type="http://schemas.openxmlformats.org/officeDocument/2006/relationships/tags" Target="../tags/tag218.xml" /><Relationship Id="rId3" Type="http://schemas.openxmlformats.org/officeDocument/2006/relationships/tags" Target="../tags/tag192.xml" /><Relationship Id="rId30" Type="http://schemas.openxmlformats.org/officeDocument/2006/relationships/tags" Target="../tags/tag219.xml" /><Relationship Id="rId31" Type="http://schemas.openxmlformats.org/officeDocument/2006/relationships/tags" Target="../tags/tag220.xml" /><Relationship Id="rId32" Type="http://schemas.openxmlformats.org/officeDocument/2006/relationships/tags" Target="../tags/tag221.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16" Type="http://schemas.openxmlformats.org/officeDocument/2006/relationships/tags" Target="../tags/tag239.xml" /><Relationship Id="rId17" Type="http://schemas.openxmlformats.org/officeDocument/2006/relationships/tags" Target="../tags/tag240.xml" /><Relationship Id="rId18" Type="http://schemas.openxmlformats.org/officeDocument/2006/relationships/tags" Target="../tags/tag241.xml" /><Relationship Id="rId19" Type="http://schemas.openxmlformats.org/officeDocument/2006/relationships/tags" Target="../tags/tag242.xml" /><Relationship Id="rId2" Type="http://schemas.openxmlformats.org/officeDocument/2006/relationships/tags" Target="../tags/tag225.xml" /><Relationship Id="rId20" Type="http://schemas.openxmlformats.org/officeDocument/2006/relationships/tags" Target="../tags/tag243.xml" /><Relationship Id="rId21" Type="http://schemas.openxmlformats.org/officeDocument/2006/relationships/tags" Target="../tags/tag244.xml" /><Relationship Id="rId22" Type="http://schemas.openxmlformats.org/officeDocument/2006/relationships/tags" Target="../tags/tag245.xml" /><Relationship Id="rId23" Type="http://schemas.openxmlformats.org/officeDocument/2006/relationships/tags" Target="../tags/tag246.xml" /><Relationship Id="rId24" Type="http://schemas.openxmlformats.org/officeDocument/2006/relationships/tags" Target="../tags/tag247.xml" /><Relationship Id="rId25" Type="http://schemas.openxmlformats.org/officeDocument/2006/relationships/tags" Target="../tags/tag248.xml" /><Relationship Id="rId26" Type="http://schemas.openxmlformats.org/officeDocument/2006/relationships/tags" Target="../tags/tag249.xml" /><Relationship Id="rId27" Type="http://schemas.openxmlformats.org/officeDocument/2006/relationships/tags" Target="../tags/tag250.xml" /><Relationship Id="rId28" Type="http://schemas.openxmlformats.org/officeDocument/2006/relationships/tags" Target="../tags/tag251.xml" /><Relationship Id="rId29" Type="http://schemas.openxmlformats.org/officeDocument/2006/relationships/tags" Target="../tags/tag252.xml" /><Relationship Id="rId3" Type="http://schemas.openxmlformats.org/officeDocument/2006/relationships/tags" Target="../tags/tag226.xml" /><Relationship Id="rId30" Type="http://schemas.openxmlformats.org/officeDocument/2006/relationships/tags" Target="../tags/tag253.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5303412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7"/>
            <p:custDataLst>
              <p:tags r:id="rId3"/>
            </p:custDataLst>
          </p:nvPr>
        </p:nvSpPr>
        <p:spPr>
          <a:xfrm>
            <a:off x="4402772" y="5632796"/>
            <a:ext cx="6966584" cy="583561"/>
          </a:xfrm>
        </p:spPr>
        <p:txBody>
          <a:bodyPr/>
          <a:lstStyle/>
          <a:p>
            <a:r>
              <a:rPr lang="zh-CN" altLang="en-US"/>
              <a:t>汇报人：</a:t>
            </a:r>
            <a:r>
              <a:rPr lang="en-US" altLang="zh-CN"/>
              <a:t>XXX</a:t>
            </a:r>
            <a:endParaRPr lang="zh-CN" altLang="en-US"/>
          </a:p>
        </p:txBody>
      </p:sp>
      <p:sp>
        <p:nvSpPr>
          <p:cNvPr id="1048650" name="标题 6"/>
          <p:cNvSpPr>
            <a:spLocks noGrp="1"/>
          </p:cNvSpPr>
          <p:nvPr>
            <p:ph type="title" idx="5"/>
            <p:custDataLst>
              <p:tags r:id="rId4"/>
            </p:custDataLst>
          </p:nvPr>
        </p:nvSpPr>
        <p:spPr>
          <a:xfrm>
            <a:off x="4402772" y="3749203"/>
            <a:ext cx="6966585" cy="1731066"/>
          </a:xfrm>
        </p:spPr>
        <p:txBody>
          <a:bodyPr/>
          <a:lstStyle/>
          <a:p>
            <a:r>
              <a:rPr lang="zh-CN" altLang="en-US"/>
              <a:t>非营利组织管理</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12" name="文本占位符 6"/>
          <p:cNvSpPr>
            <a:spLocks noGrp="1"/>
          </p:cNvSpPr>
          <p:nvPr>
            <p:ph type="body" idx="5"/>
            <p:custDataLst>
              <p:tags r:id="rId3"/>
            </p:custDataLst>
          </p:nvPr>
        </p:nvSpPr>
        <p:spPr>
          <a:xfrm rot="5400000">
            <a:off x="1526540" y="2623820"/>
            <a:ext cx="5486400" cy="1343660"/>
          </a:xfrm>
        </p:spPr>
        <p:txBody>
          <a:bodyPr/>
          <a:lstStyle/>
          <a:p>
            <a:r>
              <a:rPr lang="zh-CN" altLang="en-US"/>
              <a:t>CONTENTS</a:t>
            </a:r>
            <a:endParaRPr lang="zh-CN" altLang="en-US"/>
          </a:p>
        </p:txBody>
      </p:sp>
      <p:sp>
        <p:nvSpPr>
          <p:cNvPr id="1048814" name="标题 7"/>
          <p:cNvSpPr>
            <a:spLocks noGrp="1"/>
          </p:cNvSpPr>
          <p:nvPr>
            <p:ph type="title" idx="4"/>
            <p:custDataLst>
              <p:tags r:id="rId4"/>
            </p:custDataLst>
          </p:nvPr>
        </p:nvSpPr>
        <p:spPr>
          <a:xfrm>
            <a:off x="3275330" y="579755"/>
            <a:ext cx="1428750" cy="4603115"/>
          </a:xfrm>
        </p:spPr>
        <p:txBody>
          <a:bodyPr/>
          <a:lstStyle/>
          <a:p>
            <a:r>
              <a:rPr lang="zh-CN" altLang="en-US"/>
              <a:t>目录</a:t>
            </a:r>
            <a:endParaRPr lang="zh-CN" altLang="en-US"/>
          </a:p>
        </p:txBody>
      </p:sp>
      <p:sp>
        <p:nvSpPr>
          <p:cNvPr id="1048816" name="圆角矩形 78"/>
          <p:cNvSpPr/>
          <p:nvPr>
            <p:custDataLst>
              <p:tags r:id="rId5"/>
            </p:custDataLst>
          </p:nvPr>
        </p:nvSpPr>
        <p:spPr>
          <a:xfrm>
            <a:off x="5802630" y="45593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18" name="序号"/>
          <p:cNvSpPr txBox="1"/>
          <p:nvPr>
            <p:custDataLst>
              <p:tags r:id="rId6"/>
            </p:custDataLst>
          </p:nvPr>
        </p:nvSpPr>
        <p:spPr>
          <a:xfrm>
            <a:off x="6009005" y="49212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01.</a:t>
            </a:r>
            <a:endParaRPr lang="en-US" altLang="zh-CN" sz="2400" b="1">
              <a:solidFill>
                <a:schemeClr val="accent1"/>
              </a:solidFill>
              <a:latin typeface="+mj-ea"/>
              <a:ea typeface="+mj-ea"/>
              <a:cs typeface="微软雅黑" panose="020b0503020204020204" pitchFamily="34" charset="-122"/>
              <a:sym typeface="+mn-ea"/>
            </a:endParaRPr>
          </a:p>
        </p:txBody>
      </p:sp>
      <p:sp>
        <p:nvSpPr>
          <p:cNvPr id="1048820" name="标题"/>
          <p:cNvSpPr txBox="1"/>
          <p:nvPr>
            <p:custDataLst>
              <p:tags r:id="rId7"/>
            </p:custDataLst>
          </p:nvPr>
        </p:nvSpPr>
        <p:spPr>
          <a:xfrm>
            <a:off x="6830695" y="49403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单击添加目录标题</a:t>
            </a:r>
            <a:endParaRPr lang="en-US" altLang="zh-CN" sz="2000" b="1">
              <a:latin typeface="+mj-ea"/>
              <a:ea typeface="+mj-ea"/>
              <a:cs typeface="微软雅黑" panose="020b0503020204020204" pitchFamily="34" charset="-122"/>
              <a:sym typeface="+mn-ea"/>
            </a:endParaRPr>
          </a:p>
        </p:txBody>
      </p:sp>
      <p:sp>
        <p:nvSpPr>
          <p:cNvPr id="1048822" name="圆角矩形 9"/>
          <p:cNvSpPr/>
          <p:nvPr>
            <p:custDataLst>
              <p:tags r:id="rId8"/>
            </p:custDataLst>
          </p:nvPr>
        </p:nvSpPr>
        <p:spPr>
          <a:xfrm>
            <a:off x="5802630" y="147193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24" name="序号"/>
          <p:cNvSpPr txBox="1"/>
          <p:nvPr>
            <p:custDataLst>
              <p:tags r:id="rId9"/>
            </p:custDataLst>
          </p:nvPr>
        </p:nvSpPr>
        <p:spPr>
          <a:xfrm>
            <a:off x="6009005" y="150812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02.</a:t>
            </a:r>
            <a:endParaRPr lang="en-US" altLang="zh-CN" sz="2400" b="1">
              <a:solidFill>
                <a:schemeClr val="accent1"/>
              </a:solidFill>
              <a:latin typeface="+mj-ea"/>
              <a:ea typeface="+mj-ea"/>
              <a:cs typeface="微软雅黑" panose="020b0503020204020204" pitchFamily="34" charset="-122"/>
              <a:sym typeface="+mn-ea"/>
            </a:endParaRPr>
          </a:p>
        </p:txBody>
      </p:sp>
      <p:sp>
        <p:nvSpPr>
          <p:cNvPr id="1048826" name="标题"/>
          <p:cNvSpPr txBox="1"/>
          <p:nvPr>
            <p:custDataLst>
              <p:tags r:id="rId10"/>
            </p:custDataLst>
          </p:nvPr>
        </p:nvSpPr>
        <p:spPr>
          <a:xfrm>
            <a:off x="6830695" y="151003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非营利组织的定义与分类</a:t>
            </a:r>
            <a:endParaRPr lang="en-US" altLang="zh-CN" sz="2000" b="1">
              <a:latin typeface="+mj-ea"/>
              <a:ea typeface="+mj-ea"/>
              <a:cs typeface="微软雅黑" panose="020b0503020204020204" pitchFamily="34" charset="-122"/>
              <a:sym typeface="+mn-ea"/>
            </a:endParaRPr>
          </a:p>
        </p:txBody>
      </p:sp>
      <p:sp>
        <p:nvSpPr>
          <p:cNvPr id="1048828" name="圆角矩形 18"/>
          <p:cNvSpPr/>
          <p:nvPr>
            <p:custDataLst>
              <p:tags r:id="rId11"/>
            </p:custDataLst>
          </p:nvPr>
        </p:nvSpPr>
        <p:spPr>
          <a:xfrm>
            <a:off x="5802630" y="2488565"/>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0" name="序号"/>
          <p:cNvSpPr txBox="1"/>
          <p:nvPr>
            <p:custDataLst>
              <p:tags r:id="rId12"/>
            </p:custDataLst>
          </p:nvPr>
        </p:nvSpPr>
        <p:spPr>
          <a:xfrm>
            <a:off x="6009005" y="2524760"/>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03.</a:t>
            </a:r>
            <a:endParaRPr lang="en-US" altLang="zh-CN" sz="2400" b="1">
              <a:solidFill>
                <a:schemeClr val="accent1"/>
              </a:solidFill>
              <a:latin typeface="+mj-ea"/>
              <a:ea typeface="+mj-ea"/>
              <a:cs typeface="微软雅黑" panose="020b0503020204020204" pitchFamily="34" charset="-122"/>
              <a:sym typeface="+mn-ea"/>
            </a:endParaRPr>
          </a:p>
        </p:txBody>
      </p:sp>
      <p:sp>
        <p:nvSpPr>
          <p:cNvPr id="1048832" name="标题"/>
          <p:cNvSpPr txBox="1"/>
          <p:nvPr>
            <p:custDataLst>
              <p:tags r:id="rId13"/>
            </p:custDataLst>
          </p:nvPr>
        </p:nvSpPr>
        <p:spPr>
          <a:xfrm>
            <a:off x="6830695" y="2526665"/>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非营利组织的管理体制与运营模式</a:t>
            </a:r>
            <a:endParaRPr lang="en-US" altLang="zh-CN" sz="2000" b="1">
              <a:latin typeface="+mj-ea"/>
              <a:ea typeface="+mj-ea"/>
              <a:cs typeface="微软雅黑" panose="020b0503020204020204" pitchFamily="34" charset="-122"/>
              <a:sym typeface="+mn-ea"/>
            </a:endParaRPr>
          </a:p>
        </p:txBody>
      </p:sp>
      <p:sp>
        <p:nvSpPr>
          <p:cNvPr id="1048834" name="圆角矩形 22"/>
          <p:cNvSpPr/>
          <p:nvPr>
            <p:custDataLst>
              <p:tags r:id="rId14"/>
            </p:custDataLst>
          </p:nvPr>
        </p:nvSpPr>
        <p:spPr>
          <a:xfrm>
            <a:off x="5802630" y="350520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6" name="序号"/>
          <p:cNvSpPr txBox="1"/>
          <p:nvPr>
            <p:custDataLst>
              <p:tags r:id="rId15"/>
            </p:custDataLst>
          </p:nvPr>
        </p:nvSpPr>
        <p:spPr>
          <a:xfrm>
            <a:off x="6009005" y="354139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04.</a:t>
            </a:r>
            <a:endParaRPr lang="en-US" altLang="zh-CN" sz="2400" b="1">
              <a:solidFill>
                <a:schemeClr val="accent1"/>
              </a:solidFill>
              <a:latin typeface="+mj-ea"/>
              <a:ea typeface="+mj-ea"/>
              <a:cs typeface="微软雅黑" panose="020b0503020204020204" pitchFamily="34" charset="-122"/>
              <a:sym typeface="+mn-ea"/>
            </a:endParaRPr>
          </a:p>
        </p:txBody>
      </p:sp>
      <p:sp>
        <p:nvSpPr>
          <p:cNvPr id="1048838" name="标题"/>
          <p:cNvSpPr txBox="1"/>
          <p:nvPr>
            <p:custDataLst>
              <p:tags r:id="rId16"/>
            </p:custDataLst>
          </p:nvPr>
        </p:nvSpPr>
        <p:spPr>
          <a:xfrm>
            <a:off x="6830695" y="354330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非营利组织的战略管理</a:t>
            </a:r>
            <a:endParaRPr lang="en-US" altLang="zh-CN" sz="2000" b="1">
              <a:latin typeface="+mj-ea"/>
              <a:ea typeface="+mj-ea"/>
              <a:cs typeface="微软雅黑" panose="020b0503020204020204" pitchFamily="34" charset="-122"/>
              <a:sym typeface="+mn-ea"/>
            </a:endParaRPr>
          </a:p>
        </p:txBody>
      </p:sp>
      <p:sp>
        <p:nvSpPr>
          <p:cNvPr id="1048840" name="圆角矩形 2"/>
          <p:cNvSpPr/>
          <p:nvPr>
            <p:custDataLst>
              <p:tags r:id="rId17"/>
            </p:custDataLst>
          </p:nvPr>
        </p:nvSpPr>
        <p:spPr>
          <a:xfrm>
            <a:off x="5802630" y="4521835"/>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42" name="序号"/>
          <p:cNvSpPr txBox="1"/>
          <p:nvPr>
            <p:custDataLst>
              <p:tags r:id="rId18"/>
            </p:custDataLst>
          </p:nvPr>
        </p:nvSpPr>
        <p:spPr>
          <a:xfrm>
            <a:off x="6009005" y="4558030"/>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05.</a:t>
            </a:r>
            <a:endParaRPr lang="en-US" altLang="zh-CN" sz="2400" b="1">
              <a:solidFill>
                <a:schemeClr val="accent1"/>
              </a:solidFill>
              <a:latin typeface="+mj-ea"/>
              <a:ea typeface="+mj-ea"/>
              <a:cs typeface="微软雅黑" panose="020b0503020204020204" pitchFamily="34" charset="-122"/>
              <a:sym typeface="+mn-ea"/>
            </a:endParaRPr>
          </a:p>
        </p:txBody>
      </p:sp>
      <p:sp>
        <p:nvSpPr>
          <p:cNvPr id="1048844" name="标题"/>
          <p:cNvSpPr txBox="1"/>
          <p:nvPr>
            <p:custDataLst>
              <p:tags r:id="rId19"/>
            </p:custDataLst>
          </p:nvPr>
        </p:nvSpPr>
        <p:spPr>
          <a:xfrm>
            <a:off x="6830695" y="4559935"/>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非营利组织的人力资源管理</a:t>
            </a:r>
            <a:endParaRPr lang="en-US" altLang="zh-CN" sz="2000" b="1">
              <a:latin typeface="+mj-ea"/>
              <a:ea typeface="+mj-ea"/>
              <a:cs typeface="微软雅黑" panose="020b0503020204020204" pitchFamily="34" charset="-122"/>
              <a:sym typeface="+mn-ea"/>
            </a:endParaRPr>
          </a:p>
        </p:txBody>
      </p:sp>
      <p:sp>
        <p:nvSpPr>
          <p:cNvPr id="1048846" name="圆角矩形 25"/>
          <p:cNvSpPr/>
          <p:nvPr>
            <p:custDataLst>
              <p:tags r:id="rId20"/>
            </p:custDataLst>
          </p:nvPr>
        </p:nvSpPr>
        <p:spPr>
          <a:xfrm>
            <a:off x="5802630" y="553847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48" name="序号"/>
          <p:cNvSpPr txBox="1"/>
          <p:nvPr>
            <p:custDataLst>
              <p:tags r:id="rId21"/>
            </p:custDataLst>
          </p:nvPr>
        </p:nvSpPr>
        <p:spPr>
          <a:xfrm>
            <a:off x="6009005" y="557466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06.</a:t>
            </a:r>
            <a:endParaRPr lang="en-US" altLang="zh-CN" sz="2400" b="1">
              <a:solidFill>
                <a:schemeClr val="accent1"/>
              </a:solidFill>
              <a:latin typeface="+mj-ea"/>
              <a:ea typeface="+mj-ea"/>
              <a:cs typeface="微软雅黑" panose="020b0503020204020204" pitchFamily="34" charset="-122"/>
              <a:sym typeface="+mn-ea"/>
            </a:endParaRPr>
          </a:p>
        </p:txBody>
      </p:sp>
      <p:sp>
        <p:nvSpPr>
          <p:cNvPr id="1048850" name="标题"/>
          <p:cNvSpPr txBox="1"/>
          <p:nvPr>
            <p:custDataLst>
              <p:tags r:id="rId22"/>
            </p:custDataLst>
          </p:nvPr>
        </p:nvSpPr>
        <p:spPr>
          <a:xfrm>
            <a:off x="6830695" y="557657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非营利组织的营销与品牌建设</a:t>
            </a:r>
            <a:endParaRPr lang="en-US" altLang="zh-CN" sz="2000" b="1">
              <a:latin typeface="+mj-ea"/>
              <a:ea typeface="+mj-ea"/>
              <a:cs typeface="微软雅黑" panose="020b0503020204020204" pitchFamily="34"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0" name="文本占位符 1"/>
          <p:cNvSpPr>
            <a:spLocks noGrp="1"/>
          </p:cNvSpPr>
          <p:nvPr>
            <p:ph type="body" idx="4"/>
            <p:custDataLst>
              <p:tags r:id="rId2"/>
            </p:custDataLst>
          </p:nvPr>
        </p:nvSpPr>
        <p:spPr>
          <a:xfrm>
            <a:off x="2078355" y="1539875"/>
            <a:ext cx="8378825" cy="3218815"/>
          </a:xfrm>
        </p:spPr>
        <p:txBody>
          <a:bodyPr>
            <a:normAutofit fontScale="92725"/>
          </a:bodyPr>
          <a:lstStyle/>
          <a:p>
            <a:r>
              <a:rPr lang="zh-CN" altLang="en-US"/>
              <a:t>1</a:t>
            </a:r>
            <a:endParaRPr lang="zh-CN" altLang="en-US"/>
          </a:p>
        </p:txBody>
      </p:sp>
      <p:sp>
        <p:nvSpPr>
          <p:cNvPr id="1048902" name="标题 4"/>
          <p:cNvSpPr>
            <a:spLocks noGrp="1"/>
          </p:cNvSpPr>
          <p:nvPr>
            <p:ph type="title" idx="3"/>
            <p:custDataLst>
              <p:tags r:id="rId3"/>
            </p:custDataLst>
          </p:nvPr>
        </p:nvSpPr>
        <p:spPr>
          <a:xfrm>
            <a:off x="2078990" y="3526155"/>
            <a:ext cx="8378190" cy="2279650"/>
          </a:xfrm>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56" name="文本占位符 1"/>
          <p:cNvSpPr>
            <a:spLocks noGrp="1"/>
          </p:cNvSpPr>
          <p:nvPr>
            <p:ph type="body" idx="4"/>
            <p:custDataLst>
              <p:tags r:id="rId2"/>
            </p:custDataLst>
          </p:nvPr>
        </p:nvSpPr>
        <p:spPr>
          <a:xfrm>
            <a:off x="2078355" y="1539875"/>
            <a:ext cx="8378825" cy="3218815"/>
          </a:xfrm>
        </p:spPr>
        <p:txBody>
          <a:bodyPr>
            <a:normAutofit fontScale="92725"/>
          </a:bodyPr>
          <a:lstStyle/>
          <a:p>
            <a:r>
              <a:rPr lang="zh-CN" altLang="en-US"/>
              <a:t>2</a:t>
            </a:r>
            <a:endParaRPr lang="zh-CN" altLang="en-US"/>
          </a:p>
        </p:txBody>
      </p:sp>
      <p:sp>
        <p:nvSpPr>
          <p:cNvPr id="1048958" name="标题 4"/>
          <p:cNvSpPr>
            <a:spLocks noGrp="1"/>
          </p:cNvSpPr>
          <p:nvPr>
            <p:ph type="title" idx="3"/>
            <p:custDataLst>
              <p:tags r:id="rId3"/>
            </p:custDataLst>
          </p:nvPr>
        </p:nvSpPr>
        <p:spPr>
          <a:xfrm>
            <a:off x="2078990" y="3526155"/>
            <a:ext cx="8378190" cy="2279650"/>
          </a:xfrm>
        </p:spPr>
        <p:txBody>
          <a:bodyPr/>
          <a:lstStyle/>
          <a:p>
            <a:r>
              <a:rPr lang="zh-CN" altLang="en-US"/>
              <a:t>非营利组织的定义与分类</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2" name="标题 2"/>
          <p:cNvSpPr>
            <a:spLocks noGrp="1"/>
          </p:cNvSpPr>
          <p:nvPr>
            <p:ph type="title"/>
          </p:nvPr>
        </p:nvSpPr>
        <p:spPr/>
        <p:txBody>
          <a:bodyPr/>
          <a:lstStyle/>
          <a:p>
            <a:r>
              <a:rPr lang="zh-CN" altLang="en-US"/>
              <a:t>非营利组织的定义</a:t>
            </a:r>
            <a:endParaRPr lang="zh-CN" altLang="en-US"/>
          </a:p>
        </p:txBody>
      </p:sp>
      <p:sp>
        <p:nvSpPr>
          <p:cNvPr id="1049014" name="矩形 38"/>
          <p:cNvSpPr/>
          <p:nvPr>
            <p:custDataLst>
              <p:tags r:id="rId2"/>
            </p:custDataLst>
          </p:nvPr>
        </p:nvSpPr>
        <p:spPr>
          <a:xfrm rot="204112">
            <a:off x="1373063" y="1258888"/>
            <a:ext cx="4188560" cy="218623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6" name="矩形 39"/>
          <p:cNvSpPr/>
          <p:nvPr>
            <p:custDataLst>
              <p:tags r:id="rId3"/>
            </p:custDataLst>
          </p:nvPr>
        </p:nvSpPr>
        <p:spPr>
          <a:xfrm>
            <a:off x="1377903" y="1259579"/>
            <a:ext cx="4188560" cy="21862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8" name="TextBox 2"/>
          <p:cNvSpPr txBox="1"/>
          <p:nvPr>
            <p:custDataLst>
              <p:tags r:id="rId4"/>
            </p:custDataLst>
          </p:nvPr>
        </p:nvSpPr>
        <p:spPr>
          <a:xfrm>
            <a:off x="1620588" y="1430358"/>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非营利组织是指不以营利为目的，从事公益事业的组织。</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020" name="矩形 100"/>
          <p:cNvSpPr/>
          <p:nvPr>
            <p:custDataLst>
              <p:tags r:id="rId5"/>
            </p:custDataLst>
          </p:nvPr>
        </p:nvSpPr>
        <p:spPr>
          <a:xfrm rot="204112">
            <a:off x="6624320" y="1258888"/>
            <a:ext cx="4188560" cy="218623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2" name="矩形 101"/>
          <p:cNvSpPr/>
          <p:nvPr>
            <p:custDataLst>
              <p:tags r:id="rId6"/>
            </p:custDataLst>
          </p:nvPr>
        </p:nvSpPr>
        <p:spPr>
          <a:xfrm>
            <a:off x="6629851" y="1259579"/>
            <a:ext cx="4188560" cy="21862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4" name="TextBox 2"/>
          <p:cNvSpPr txBox="1"/>
          <p:nvPr>
            <p:custDataLst>
              <p:tags r:id="rId7"/>
            </p:custDataLst>
          </p:nvPr>
        </p:nvSpPr>
        <p:spPr>
          <a:xfrm>
            <a:off x="6873228" y="1430358"/>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非营利组织的主要特征包括：非营利性、公益性、自愿性、自治性等。</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026" name="矩形 122"/>
          <p:cNvSpPr/>
          <p:nvPr>
            <p:custDataLst>
              <p:tags r:id="rId8"/>
            </p:custDataLst>
          </p:nvPr>
        </p:nvSpPr>
        <p:spPr>
          <a:xfrm rot="204112">
            <a:off x="1373063" y="3994796"/>
            <a:ext cx="4188560" cy="218623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8" name="矩形 123"/>
          <p:cNvSpPr/>
          <p:nvPr>
            <p:custDataLst>
              <p:tags r:id="rId9"/>
            </p:custDataLst>
          </p:nvPr>
        </p:nvSpPr>
        <p:spPr>
          <a:xfrm>
            <a:off x="1377903" y="3995488"/>
            <a:ext cx="4188560" cy="21862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0" name="TextBox 2"/>
          <p:cNvSpPr txBox="1"/>
          <p:nvPr>
            <p:custDataLst>
              <p:tags r:id="rId10"/>
            </p:custDataLst>
          </p:nvPr>
        </p:nvSpPr>
        <p:spPr>
          <a:xfrm>
            <a:off x="1619897" y="4166266"/>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非营利组织的分类包括：教育、医疗、环保、扶贫、社区服务等领域。</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032" name="矩形 89"/>
          <p:cNvSpPr/>
          <p:nvPr>
            <p:custDataLst>
              <p:tags r:id="rId11"/>
            </p:custDataLst>
          </p:nvPr>
        </p:nvSpPr>
        <p:spPr>
          <a:xfrm rot="204112">
            <a:off x="6624320" y="3994796"/>
            <a:ext cx="4188560" cy="218623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4" name="矩形 90"/>
          <p:cNvSpPr/>
          <p:nvPr>
            <p:custDataLst>
              <p:tags r:id="rId12"/>
            </p:custDataLst>
          </p:nvPr>
        </p:nvSpPr>
        <p:spPr>
          <a:xfrm>
            <a:off x="6629851" y="3995488"/>
            <a:ext cx="4188560" cy="2186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6" name="TextBox 2"/>
          <p:cNvSpPr txBox="1"/>
          <p:nvPr>
            <p:custDataLst>
              <p:tags r:id="rId13"/>
            </p:custDataLst>
          </p:nvPr>
        </p:nvSpPr>
        <p:spPr>
          <a:xfrm>
            <a:off x="6871845" y="4166266"/>
            <a:ext cx="3721167" cy="1805271"/>
          </a:xfrm>
          <a:prstGeom prst="rect">
            <a:avLst/>
          </a:prstGeom>
          <a:noFill/>
        </p:spPr>
        <p:txBody>
          <a:bodyPr wrap="square" bIns="46990" rtlCol="0" anchor="ctr" anchorCtr="0">
            <a:normAutofit fontScale="65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非营利组织的管理需要遵循一定的原则和规范，以确保其公益性和可持续性。</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70" name="标题 2"/>
          <p:cNvSpPr>
            <a:spLocks noGrp="1"/>
          </p:cNvSpPr>
          <p:nvPr>
            <p:ph type="title"/>
          </p:nvPr>
        </p:nvSpPr>
        <p:spPr/>
        <p:txBody>
          <a:bodyPr/>
          <a:lstStyle/>
          <a:p>
            <a:r>
              <a:rPr lang="zh-CN" altLang="en-US"/>
              <a:t>非营利组织的分类</a:t>
            </a:r>
            <a:endParaRPr lang="zh-CN" altLang="en-US"/>
          </a:p>
        </p:txBody>
      </p:sp>
      <p:sp>
        <p:nvSpPr>
          <p:cNvPr id="1049072" name="圆角矩形 26"/>
          <p:cNvSpPr/>
          <p:nvPr>
            <p:custDataLst>
              <p:tags r:id="rId2"/>
            </p:custDataLst>
          </p:nvPr>
        </p:nvSpPr>
        <p:spPr>
          <a:xfrm>
            <a:off x="694800" y="1750075"/>
            <a:ext cx="2553192" cy="39403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74" name="圆角矩形 28"/>
          <p:cNvSpPr/>
          <p:nvPr>
            <p:custDataLst>
              <p:tags r:id="rId3"/>
            </p:custDataLst>
          </p:nvPr>
        </p:nvSpPr>
        <p:spPr>
          <a:xfrm>
            <a:off x="697302" y="1750075"/>
            <a:ext cx="2548371" cy="2093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076" name="文本框 31"/>
          <p:cNvSpPr txBox="1"/>
          <p:nvPr>
            <p:custDataLst>
              <p:tags r:id="rId4"/>
            </p:custDataLst>
          </p:nvPr>
        </p:nvSpPr>
        <p:spPr>
          <a:xfrm>
            <a:off x="847415" y="2164762"/>
            <a:ext cx="2248077" cy="335323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按照组织性质分类：慈善组织、教育机构、医疗机构、文化艺术机构等</a:t>
            </a:r>
            <a:endParaRPr lang="zh-CN" altLang="en-US" sz="2000" spc="200">
              <a:solidFill>
                <a:schemeClr val="tx1">
                  <a:lumMod val="85000"/>
                  <a:lumOff val="15000"/>
                </a:schemeClr>
              </a:solidFill>
              <a:latin typeface="+mn-ea"/>
              <a:sym typeface="+mn-ea"/>
            </a:endParaRPr>
          </a:p>
        </p:txBody>
      </p:sp>
      <p:sp>
        <p:nvSpPr>
          <p:cNvPr id="1049078" name="圆角矩形 29"/>
          <p:cNvSpPr/>
          <p:nvPr>
            <p:custDataLst>
              <p:tags r:id="rId5"/>
            </p:custDataLst>
          </p:nvPr>
        </p:nvSpPr>
        <p:spPr>
          <a:xfrm>
            <a:off x="3444368" y="1750075"/>
            <a:ext cx="2553192" cy="39403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80" name="圆角矩形 32"/>
          <p:cNvSpPr/>
          <p:nvPr>
            <p:custDataLst>
              <p:tags r:id="rId6"/>
            </p:custDataLst>
          </p:nvPr>
        </p:nvSpPr>
        <p:spPr>
          <a:xfrm>
            <a:off x="3446870" y="1750075"/>
            <a:ext cx="2548371" cy="2093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82" name="文本框 34"/>
          <p:cNvSpPr txBox="1"/>
          <p:nvPr>
            <p:custDataLst>
              <p:tags r:id="rId7"/>
            </p:custDataLst>
          </p:nvPr>
        </p:nvSpPr>
        <p:spPr>
          <a:xfrm>
            <a:off x="3599485" y="2164762"/>
            <a:ext cx="2245322" cy="335455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按照组织规模分类：大型组织、中型组织、小型组织</a:t>
            </a:r>
            <a:endParaRPr lang="zh-CN" altLang="en-US" sz="2000" spc="200">
              <a:solidFill>
                <a:schemeClr val="tx1">
                  <a:lumMod val="85000"/>
                  <a:lumOff val="15000"/>
                </a:schemeClr>
              </a:solidFill>
              <a:latin typeface="+mn-ea"/>
              <a:sym typeface="+mn-ea"/>
            </a:endParaRPr>
          </a:p>
        </p:txBody>
      </p:sp>
      <p:sp>
        <p:nvSpPr>
          <p:cNvPr id="1049084" name="圆角矩形 3"/>
          <p:cNvSpPr/>
          <p:nvPr>
            <p:custDataLst>
              <p:tags r:id="rId8"/>
            </p:custDataLst>
          </p:nvPr>
        </p:nvSpPr>
        <p:spPr>
          <a:xfrm>
            <a:off x="6193936" y="1750075"/>
            <a:ext cx="2553192" cy="39403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86" name="圆角矩形 4"/>
          <p:cNvSpPr/>
          <p:nvPr>
            <p:custDataLst>
              <p:tags r:id="rId9"/>
            </p:custDataLst>
          </p:nvPr>
        </p:nvSpPr>
        <p:spPr>
          <a:xfrm>
            <a:off x="6196438" y="1750075"/>
            <a:ext cx="2548371" cy="2093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88" name="文本框 5"/>
          <p:cNvSpPr txBox="1"/>
          <p:nvPr>
            <p:custDataLst>
              <p:tags r:id="rId10"/>
            </p:custDataLst>
          </p:nvPr>
        </p:nvSpPr>
        <p:spPr>
          <a:xfrm>
            <a:off x="6348427" y="2164762"/>
            <a:ext cx="2245322" cy="335455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按照组织目标分类：服务型组织、倡导型组织、研究型组织等</a:t>
            </a:r>
            <a:endParaRPr lang="zh-CN" altLang="en-US" sz="2000" spc="200">
              <a:solidFill>
                <a:schemeClr val="tx1">
                  <a:lumMod val="85000"/>
                  <a:lumOff val="15000"/>
                </a:schemeClr>
              </a:solidFill>
              <a:latin typeface="+mn-ea"/>
              <a:sym typeface="+mn-ea"/>
            </a:endParaRPr>
          </a:p>
        </p:txBody>
      </p:sp>
      <p:sp>
        <p:nvSpPr>
          <p:cNvPr id="1049090" name="圆角矩形 8"/>
          <p:cNvSpPr/>
          <p:nvPr>
            <p:custDataLst>
              <p:tags r:id="rId11"/>
            </p:custDataLst>
          </p:nvPr>
        </p:nvSpPr>
        <p:spPr>
          <a:xfrm>
            <a:off x="8943504" y="1750075"/>
            <a:ext cx="2553192" cy="39403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92" name="圆角矩形 9"/>
          <p:cNvSpPr/>
          <p:nvPr>
            <p:custDataLst>
              <p:tags r:id="rId12"/>
            </p:custDataLst>
          </p:nvPr>
        </p:nvSpPr>
        <p:spPr>
          <a:xfrm>
            <a:off x="8946006" y="1750075"/>
            <a:ext cx="2548371" cy="2093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94" name="文本框 10"/>
          <p:cNvSpPr txBox="1"/>
          <p:nvPr>
            <p:custDataLst>
              <p:tags r:id="rId13"/>
            </p:custDataLst>
          </p:nvPr>
        </p:nvSpPr>
        <p:spPr>
          <a:xfrm>
            <a:off x="9097996" y="2164762"/>
            <a:ext cx="2245322" cy="335455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按照组织来源分类：政府资助组织、私人资助组织、企业资助组织等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28" name="标题 2"/>
          <p:cNvSpPr>
            <a:spLocks noGrp="1"/>
          </p:cNvSpPr>
          <p:nvPr>
            <p:ph type="title"/>
          </p:nvPr>
        </p:nvSpPr>
        <p:spPr/>
        <p:txBody>
          <a:bodyPr/>
          <a:lstStyle/>
          <a:p>
            <a:r>
              <a:rPr lang="zh-CN" altLang="en-US"/>
              <a:t>非营利组织的特点</a:t>
            </a:r>
            <a:endParaRPr lang="zh-CN" altLang="en-US"/>
          </a:p>
        </p:txBody>
      </p:sp>
      <p:sp>
        <p:nvSpPr>
          <p:cNvPr id="1049130" name="矩形 38"/>
          <p:cNvSpPr/>
          <p:nvPr>
            <p:custDataLst>
              <p:tags r:id="rId2"/>
            </p:custDataLst>
          </p:nvPr>
        </p:nvSpPr>
        <p:spPr>
          <a:xfrm rot="204112">
            <a:off x="694800" y="1780480"/>
            <a:ext cx="3207315" cy="167480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2" name="矩形 39"/>
          <p:cNvSpPr/>
          <p:nvPr>
            <p:custDataLst>
              <p:tags r:id="rId3"/>
            </p:custDataLst>
          </p:nvPr>
        </p:nvSpPr>
        <p:spPr>
          <a:xfrm>
            <a:off x="698591" y="1781112"/>
            <a:ext cx="3207315" cy="16748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4" name="TextBox 2"/>
          <p:cNvSpPr txBox="1"/>
          <p:nvPr>
            <p:custDataLst>
              <p:tags r:id="rId4"/>
            </p:custDataLst>
          </p:nvPr>
        </p:nvSpPr>
        <p:spPr>
          <a:xfrm>
            <a:off x="884329" y="1911886"/>
            <a:ext cx="2849406" cy="138278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非营利性：不以营利为目的，追求社会公益</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136" name="矩形 100"/>
          <p:cNvSpPr/>
          <p:nvPr>
            <p:custDataLst>
              <p:tags r:id="rId5"/>
            </p:custDataLst>
          </p:nvPr>
        </p:nvSpPr>
        <p:spPr>
          <a:xfrm rot="204112">
            <a:off x="4490429" y="1780480"/>
            <a:ext cx="3207315" cy="1674802"/>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8" name="矩形 101"/>
          <p:cNvSpPr/>
          <p:nvPr>
            <p:custDataLst>
              <p:tags r:id="rId6"/>
            </p:custDataLst>
          </p:nvPr>
        </p:nvSpPr>
        <p:spPr>
          <a:xfrm>
            <a:off x="4494220" y="1781112"/>
            <a:ext cx="3207315" cy="16748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0" name="TextBox 2"/>
          <p:cNvSpPr txBox="1"/>
          <p:nvPr>
            <p:custDataLst>
              <p:tags r:id="rId7"/>
            </p:custDataLst>
          </p:nvPr>
        </p:nvSpPr>
        <p:spPr>
          <a:xfrm>
            <a:off x="4680589" y="1911886"/>
            <a:ext cx="2849406" cy="1382786"/>
          </a:xfrm>
          <a:prstGeom prst="rect">
            <a:avLst/>
          </a:prstGeom>
          <a:noFill/>
        </p:spPr>
        <p:txBody>
          <a:bodyPr wrap="square" bIns="46990" rtlCol="0" anchor="ctr" anchorCtr="0">
            <a:normAutofit fontScale="6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600" b="1" spc="150">
                <a:solidFill>
                  <a:srgbClr val="FFFFFF"/>
                </a:solidFill>
                <a:latin typeface="+mj-ea"/>
                <a:ea typeface="+mj-ea"/>
                <a:cs typeface="微软雅黑" panose="020b0503020204020204" pitchFamily="34" charset="-122"/>
                <a:sym typeface="+mn-lt"/>
              </a:rPr>
              <a:t>组织性：有明确的组织结构、规章制度和决策机制</a:t>
            </a:r>
            <a:endParaRPr lang="zh-CN" altLang="en-US" sz="3600" b="1" spc="150">
              <a:solidFill>
                <a:srgbClr val="FFFFFF"/>
              </a:solidFill>
              <a:latin typeface="+mj-ea"/>
              <a:ea typeface="+mj-ea"/>
              <a:cs typeface="微软雅黑" panose="020b0503020204020204" pitchFamily="34" charset="-122"/>
              <a:sym typeface="+mn-lt"/>
            </a:endParaRPr>
          </a:p>
        </p:txBody>
      </p:sp>
      <p:sp>
        <p:nvSpPr>
          <p:cNvPr id="1049142" name="矩形 122"/>
          <p:cNvSpPr/>
          <p:nvPr>
            <p:custDataLst>
              <p:tags r:id="rId8"/>
            </p:custDataLst>
          </p:nvPr>
        </p:nvSpPr>
        <p:spPr>
          <a:xfrm rot="204112">
            <a:off x="8286058" y="1780480"/>
            <a:ext cx="3207315" cy="1674802"/>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4" name="矩形 123"/>
          <p:cNvSpPr/>
          <p:nvPr>
            <p:custDataLst>
              <p:tags r:id="rId9"/>
            </p:custDataLst>
          </p:nvPr>
        </p:nvSpPr>
        <p:spPr>
          <a:xfrm>
            <a:off x="8289848" y="1781112"/>
            <a:ext cx="3207315" cy="167480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6" name="TextBox 2"/>
          <p:cNvSpPr txBox="1"/>
          <p:nvPr>
            <p:custDataLst>
              <p:tags r:id="rId10"/>
            </p:custDataLst>
          </p:nvPr>
        </p:nvSpPr>
        <p:spPr>
          <a:xfrm>
            <a:off x="8474955" y="1911886"/>
            <a:ext cx="2849406" cy="138278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独立性：独立于政府和企业，具有自主决策权</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148" name="矩形 89"/>
          <p:cNvSpPr/>
          <p:nvPr>
            <p:custDataLst>
              <p:tags r:id="rId11"/>
            </p:custDataLst>
          </p:nvPr>
        </p:nvSpPr>
        <p:spPr>
          <a:xfrm rot="204112">
            <a:off x="694800" y="3985331"/>
            <a:ext cx="3207315" cy="1674802"/>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0" name="矩形 90"/>
          <p:cNvSpPr/>
          <p:nvPr>
            <p:custDataLst>
              <p:tags r:id="rId12"/>
            </p:custDataLst>
          </p:nvPr>
        </p:nvSpPr>
        <p:spPr>
          <a:xfrm>
            <a:off x="698591" y="3985963"/>
            <a:ext cx="3207315" cy="16748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2" name="TextBox 2"/>
          <p:cNvSpPr txBox="1"/>
          <p:nvPr>
            <p:custDataLst>
              <p:tags r:id="rId13"/>
            </p:custDataLst>
          </p:nvPr>
        </p:nvSpPr>
        <p:spPr>
          <a:xfrm>
            <a:off x="884329" y="4116737"/>
            <a:ext cx="2849406" cy="138278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公益性：致力于解决社会问题，提供公共服务</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154" name="矩形 111"/>
          <p:cNvSpPr/>
          <p:nvPr>
            <p:custDataLst>
              <p:tags r:id="rId14"/>
            </p:custDataLst>
          </p:nvPr>
        </p:nvSpPr>
        <p:spPr>
          <a:xfrm rot="204112">
            <a:off x="4490429" y="3985331"/>
            <a:ext cx="3207315" cy="1674802"/>
          </a:xfrm>
          <a:prstGeom prst="rect">
            <a:avLst/>
          </a:prstGeom>
          <a:solidFill>
            <a:schemeClr val="accent5">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6" name="矩形 112"/>
          <p:cNvSpPr/>
          <p:nvPr>
            <p:custDataLst>
              <p:tags r:id="rId15"/>
            </p:custDataLst>
          </p:nvPr>
        </p:nvSpPr>
        <p:spPr>
          <a:xfrm>
            <a:off x="4494220" y="3985963"/>
            <a:ext cx="3207315" cy="167480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30000"/>
              </a:lnSpc>
            </a:pPr>
            <a:endParaRPr lang="zh-CN" altLang="en-US"/>
          </a:p>
        </p:txBody>
      </p:sp>
      <p:sp>
        <p:nvSpPr>
          <p:cNvPr id="1049158" name="TextBox 2"/>
          <p:cNvSpPr txBox="1"/>
          <p:nvPr>
            <p:custDataLst>
              <p:tags r:id="rId16"/>
            </p:custDataLst>
          </p:nvPr>
        </p:nvSpPr>
        <p:spPr>
          <a:xfrm>
            <a:off x="4680589" y="4116737"/>
            <a:ext cx="2849406" cy="138278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自愿性：成员自愿参与，没有强制性</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160" name="矩形 8"/>
          <p:cNvSpPr/>
          <p:nvPr>
            <p:custDataLst>
              <p:tags r:id="rId17"/>
            </p:custDataLst>
          </p:nvPr>
        </p:nvSpPr>
        <p:spPr>
          <a:xfrm rot="204112">
            <a:off x="8286058" y="3985331"/>
            <a:ext cx="3207315" cy="1674802"/>
          </a:xfrm>
          <a:prstGeom prst="rect">
            <a:avLst/>
          </a:prstGeom>
          <a:solidFill>
            <a:schemeClr val="accent6">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2" name="矩形 9"/>
          <p:cNvSpPr/>
          <p:nvPr>
            <p:custDataLst>
              <p:tags r:id="rId18"/>
            </p:custDataLst>
          </p:nvPr>
        </p:nvSpPr>
        <p:spPr>
          <a:xfrm>
            <a:off x="8289848" y="3985963"/>
            <a:ext cx="3207315" cy="167480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30000"/>
              </a:lnSpc>
            </a:pPr>
            <a:endParaRPr lang="zh-CN" altLang="en-US"/>
          </a:p>
        </p:txBody>
      </p:sp>
      <p:sp>
        <p:nvSpPr>
          <p:cNvPr id="1049164" name="TextBox 2"/>
          <p:cNvSpPr txBox="1"/>
          <p:nvPr>
            <p:custDataLst>
              <p:tags r:id="rId19"/>
            </p:custDataLst>
          </p:nvPr>
        </p:nvSpPr>
        <p:spPr>
          <a:xfrm>
            <a:off x="8476218" y="4116737"/>
            <a:ext cx="2849406" cy="138278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透明性：财务透明，接受公众监督和审计</a:t>
            </a:r>
            <a:endParaRPr lang="zh-CN" altLang="en-US" sz="22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8" name="文本占位符 1"/>
          <p:cNvSpPr>
            <a:spLocks noGrp="1"/>
          </p:cNvSpPr>
          <p:nvPr>
            <p:ph type="body" idx="4"/>
            <p:custDataLst>
              <p:tags r:id="rId2"/>
            </p:custDataLst>
          </p:nvPr>
        </p:nvSpPr>
        <p:spPr>
          <a:xfrm>
            <a:off x="2078355" y="1539875"/>
            <a:ext cx="8378825" cy="3218815"/>
          </a:xfrm>
        </p:spPr>
        <p:txBody>
          <a:bodyPr>
            <a:normAutofit fontScale="92725"/>
          </a:bodyPr>
          <a:lstStyle/>
          <a:p>
            <a:r>
              <a:rPr lang="zh-CN" altLang="en-US"/>
              <a:t>3</a:t>
            </a:r>
            <a:endParaRPr lang="zh-CN" altLang="en-US"/>
          </a:p>
        </p:txBody>
      </p:sp>
      <p:sp>
        <p:nvSpPr>
          <p:cNvPr id="1049200" name="标题 4"/>
          <p:cNvSpPr>
            <a:spLocks noGrp="1"/>
          </p:cNvSpPr>
          <p:nvPr>
            <p:ph type="title" idx="3"/>
            <p:custDataLst>
              <p:tags r:id="rId3"/>
            </p:custDataLst>
          </p:nvPr>
        </p:nvSpPr>
        <p:spPr>
          <a:xfrm>
            <a:off x="2078990" y="3526155"/>
            <a:ext cx="8378190" cy="2279650"/>
          </a:xfrm>
        </p:spPr>
        <p:txBody>
          <a:bodyPr/>
          <a:lstStyle/>
          <a:p>
            <a:r>
              <a:rPr lang="zh-CN" altLang="en-US"/>
              <a:t>非营利组织的管理体制与运营模式</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54" name="标题 2"/>
          <p:cNvSpPr>
            <a:spLocks noGrp="1"/>
          </p:cNvSpPr>
          <p:nvPr>
            <p:ph type="title"/>
          </p:nvPr>
        </p:nvSpPr>
        <p:spPr/>
        <p:txBody>
          <a:bodyPr/>
          <a:lstStyle/>
          <a:p>
            <a:r>
              <a:rPr lang="zh-CN" altLang="en-US"/>
              <a:t>非营利组织的管理体制</a:t>
            </a:r>
            <a:endParaRPr lang="zh-CN" altLang="en-US"/>
          </a:p>
        </p:txBody>
      </p:sp>
      <p:sp>
        <p:nvSpPr>
          <p:cNvPr id="1049256" name="任意多边形: 形状 2"/>
          <p:cNvSpPr/>
          <p:nvPr>
            <p:custDataLst>
              <p:tags r:id="rId2"/>
            </p:custDataLst>
          </p:nvPr>
        </p:nvSpPr>
        <p:spPr>
          <a:xfrm rot="10800000">
            <a:off x="796598" y="3853956"/>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8" name="矩形 4"/>
          <p:cNvSpPr/>
          <p:nvPr>
            <p:custDataLst>
              <p:tags r:id="rId3"/>
            </p:custDataLst>
          </p:nvPr>
        </p:nvSpPr>
        <p:spPr>
          <a:xfrm>
            <a:off x="708540" y="4208065"/>
            <a:ext cx="175913" cy="1772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0" name="文本框 5"/>
          <p:cNvSpPr txBox="1"/>
          <p:nvPr>
            <p:custDataLst>
              <p:tags r:id="rId4"/>
            </p:custDataLst>
          </p:nvPr>
        </p:nvSpPr>
        <p:spPr>
          <a:xfrm>
            <a:off x="1002069" y="4164972"/>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资金来源：主要依靠捐赠、政府资助和项目收入</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62" name="任意多边形: 形状 56"/>
          <p:cNvSpPr/>
          <p:nvPr>
            <p:custDataLst>
              <p:tags r:id="rId5"/>
            </p:custDataLst>
          </p:nvPr>
        </p:nvSpPr>
        <p:spPr>
          <a:xfrm rot="10800000">
            <a:off x="4446353" y="3853956"/>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64" name="矩形 57"/>
          <p:cNvSpPr/>
          <p:nvPr>
            <p:custDataLst>
              <p:tags r:id="rId6"/>
            </p:custDataLst>
          </p:nvPr>
        </p:nvSpPr>
        <p:spPr>
          <a:xfrm>
            <a:off x="4358294" y="4208065"/>
            <a:ext cx="175913" cy="177266"/>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6" name="文本框 58"/>
          <p:cNvSpPr txBox="1"/>
          <p:nvPr>
            <p:custDataLst>
              <p:tags r:id="rId7"/>
            </p:custDataLst>
          </p:nvPr>
        </p:nvSpPr>
        <p:spPr>
          <a:xfrm>
            <a:off x="4651823" y="4164972"/>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财务管理：严格控制成本，确保资金使用效率</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268" name="任意多边形: 形状 60"/>
          <p:cNvSpPr/>
          <p:nvPr>
            <p:custDataLst>
              <p:tags r:id="rId8"/>
            </p:custDataLst>
          </p:nvPr>
        </p:nvSpPr>
        <p:spPr>
          <a:xfrm rot="10800000">
            <a:off x="8095483" y="3853956"/>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0" name="矩形 61"/>
          <p:cNvSpPr/>
          <p:nvPr>
            <p:custDataLst>
              <p:tags r:id="rId9"/>
            </p:custDataLst>
          </p:nvPr>
        </p:nvSpPr>
        <p:spPr>
          <a:xfrm>
            <a:off x="8008049" y="4208065"/>
            <a:ext cx="175913" cy="1772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2" name="文本框 62"/>
          <p:cNvSpPr txBox="1"/>
          <p:nvPr>
            <p:custDataLst>
              <p:tags r:id="rId10"/>
            </p:custDataLst>
          </p:nvPr>
        </p:nvSpPr>
        <p:spPr>
          <a:xfrm>
            <a:off x="8301578" y="4164972"/>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信息公开：定期发布财务报告和活动进展，提高透明度</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74" name="任意多边形: 形状 64"/>
          <p:cNvSpPr/>
          <p:nvPr>
            <p:custDataLst>
              <p:tags r:id="rId11"/>
            </p:custDataLst>
          </p:nvPr>
        </p:nvSpPr>
        <p:spPr>
          <a:xfrm rot="10800000">
            <a:off x="782234" y="1392058"/>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76" name="矩形 65"/>
          <p:cNvSpPr/>
          <p:nvPr>
            <p:custDataLst>
              <p:tags r:id="rId12"/>
            </p:custDataLst>
          </p:nvPr>
        </p:nvSpPr>
        <p:spPr>
          <a:xfrm>
            <a:off x="694800" y="1745542"/>
            <a:ext cx="175913" cy="177266"/>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8" name="文本框 66"/>
          <p:cNvSpPr txBox="1"/>
          <p:nvPr>
            <p:custDataLst>
              <p:tags r:id="rId13"/>
            </p:custDataLst>
          </p:nvPr>
        </p:nvSpPr>
        <p:spPr>
          <a:xfrm>
            <a:off x="988329" y="1702449"/>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董事会：负责制定组织战略和政策，监督执行情况</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280" name="任意多边形: 形状 68"/>
          <p:cNvSpPr/>
          <p:nvPr>
            <p:custDataLst>
              <p:tags r:id="rId14"/>
            </p:custDataLst>
          </p:nvPr>
        </p:nvSpPr>
        <p:spPr>
          <a:xfrm rot="10800000">
            <a:off x="4431989" y="1392058"/>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2" name="矩形 69"/>
          <p:cNvSpPr/>
          <p:nvPr>
            <p:custDataLst>
              <p:tags r:id="rId15"/>
            </p:custDataLst>
          </p:nvPr>
        </p:nvSpPr>
        <p:spPr>
          <a:xfrm>
            <a:off x="4343930" y="1745542"/>
            <a:ext cx="175913" cy="1772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4" name="文本框 70"/>
          <p:cNvSpPr txBox="1"/>
          <p:nvPr>
            <p:custDataLst>
              <p:tags r:id="rId16"/>
            </p:custDataLst>
          </p:nvPr>
        </p:nvSpPr>
        <p:spPr>
          <a:xfrm>
            <a:off x="4637459" y="1702449"/>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执行团队：负责执行董事会决策，管理日常运营</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86" name="任意多边形: 形状 72"/>
          <p:cNvSpPr/>
          <p:nvPr>
            <p:custDataLst>
              <p:tags r:id="rId17"/>
            </p:custDataLst>
          </p:nvPr>
        </p:nvSpPr>
        <p:spPr>
          <a:xfrm rot="10800000">
            <a:off x="8081743" y="1392058"/>
            <a:ext cx="3401254" cy="2194778"/>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88" name="矩形 73"/>
          <p:cNvSpPr/>
          <p:nvPr>
            <p:custDataLst>
              <p:tags r:id="rId18"/>
            </p:custDataLst>
          </p:nvPr>
        </p:nvSpPr>
        <p:spPr>
          <a:xfrm>
            <a:off x="7993685" y="1745542"/>
            <a:ext cx="175913" cy="177266"/>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0" name="文本框 74"/>
          <p:cNvSpPr txBox="1"/>
          <p:nvPr>
            <p:custDataLst>
              <p:tags r:id="rId19"/>
            </p:custDataLst>
          </p:nvPr>
        </p:nvSpPr>
        <p:spPr>
          <a:xfrm>
            <a:off x="8287214" y="1702449"/>
            <a:ext cx="2989960" cy="124118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志愿者：参与组织活动，提供无偿服务</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24" name="标题 2"/>
          <p:cNvSpPr>
            <a:spLocks noGrp="1"/>
          </p:cNvSpPr>
          <p:nvPr>
            <p:ph type="title"/>
          </p:nvPr>
        </p:nvSpPr>
        <p:spPr/>
        <p:txBody>
          <a:bodyPr/>
          <a:lstStyle/>
          <a:p>
            <a:r>
              <a:rPr lang="zh-CN" altLang="en-US"/>
              <a:t>非营利组织的运营模式</a:t>
            </a:r>
            <a:endParaRPr lang="zh-CN" altLang="en-US"/>
          </a:p>
        </p:txBody>
      </p:sp>
      <p:sp>
        <p:nvSpPr>
          <p:cNvPr id="1049326" name="矩形 3"/>
          <p:cNvSpPr/>
          <p:nvPr>
            <p:custDataLst>
              <p:tags r:id="rId2"/>
            </p:custDataLst>
          </p:nvPr>
        </p:nvSpPr>
        <p:spPr>
          <a:xfrm>
            <a:off x="1460547" y="1258888"/>
            <a:ext cx="9816840" cy="107933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8" name="矩形 13"/>
          <p:cNvSpPr/>
          <p:nvPr>
            <p:custDataLst>
              <p:tags r:id="rId3"/>
            </p:custDataLst>
          </p:nvPr>
        </p:nvSpPr>
        <p:spPr>
          <a:xfrm>
            <a:off x="914149" y="1258888"/>
            <a:ext cx="266229" cy="107933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0" name="文本框 4"/>
          <p:cNvSpPr txBox="1"/>
          <p:nvPr>
            <p:custDataLst>
              <p:tags r:id="rId4"/>
            </p:custDataLst>
          </p:nvPr>
        </p:nvSpPr>
        <p:spPr>
          <a:xfrm>
            <a:off x="1741627" y="1352143"/>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资金来源：主要依靠捐赠、政府资助和项目收入</a:t>
            </a:r>
            <a:endParaRPr lang="zh-CN" altLang="en-US" sz="2000" spc="150">
              <a:solidFill>
                <a:schemeClr val="tx1">
                  <a:lumMod val="85000"/>
                  <a:lumOff val="15000"/>
                </a:schemeClr>
              </a:solidFill>
              <a:latin typeface="+mn-ea"/>
              <a:sym typeface="+mn-ea"/>
            </a:endParaRPr>
          </a:p>
        </p:txBody>
      </p:sp>
      <p:sp>
        <p:nvSpPr>
          <p:cNvPr id="1049332" name="矩形 39"/>
          <p:cNvSpPr/>
          <p:nvPr>
            <p:custDataLst>
              <p:tags r:id="rId5"/>
            </p:custDataLst>
          </p:nvPr>
        </p:nvSpPr>
        <p:spPr>
          <a:xfrm>
            <a:off x="1460547" y="2540165"/>
            <a:ext cx="9816840" cy="107933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4" name="矩形 5"/>
          <p:cNvSpPr/>
          <p:nvPr>
            <p:custDataLst>
              <p:tags r:id="rId6"/>
            </p:custDataLst>
          </p:nvPr>
        </p:nvSpPr>
        <p:spPr>
          <a:xfrm>
            <a:off x="914149" y="2540165"/>
            <a:ext cx="266229" cy="107933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6" name="文本框 41"/>
          <p:cNvSpPr txBox="1"/>
          <p:nvPr>
            <p:custDataLst>
              <p:tags r:id="rId7"/>
            </p:custDataLst>
          </p:nvPr>
        </p:nvSpPr>
        <p:spPr>
          <a:xfrm>
            <a:off x="1741627" y="2633421"/>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组织结构：通常采用扁平化的组织结构，以减少管理层级和决策时间</a:t>
            </a:r>
            <a:endParaRPr lang="zh-CN" altLang="en-US" sz="2000" spc="150">
              <a:solidFill>
                <a:schemeClr val="tx1">
                  <a:lumMod val="85000"/>
                  <a:lumOff val="15000"/>
                </a:schemeClr>
              </a:solidFill>
              <a:latin typeface="+mn-ea"/>
              <a:sym typeface="+mn-ea"/>
            </a:endParaRPr>
          </a:p>
        </p:txBody>
      </p:sp>
      <p:sp>
        <p:nvSpPr>
          <p:cNvPr id="1049338" name="矩形 12"/>
          <p:cNvSpPr/>
          <p:nvPr>
            <p:custDataLst>
              <p:tags r:id="rId8"/>
            </p:custDataLst>
          </p:nvPr>
        </p:nvSpPr>
        <p:spPr>
          <a:xfrm>
            <a:off x="1460547" y="3821443"/>
            <a:ext cx="9816840" cy="107933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0" name="矩形 17"/>
          <p:cNvSpPr/>
          <p:nvPr>
            <p:custDataLst>
              <p:tags r:id="rId9"/>
            </p:custDataLst>
          </p:nvPr>
        </p:nvSpPr>
        <p:spPr>
          <a:xfrm>
            <a:off x="914149" y="3821443"/>
            <a:ext cx="266229" cy="107933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2" name="文本框 19"/>
          <p:cNvSpPr txBox="1"/>
          <p:nvPr>
            <p:custDataLst>
              <p:tags r:id="rId10"/>
            </p:custDataLst>
          </p:nvPr>
        </p:nvSpPr>
        <p:spPr>
          <a:xfrm>
            <a:off x="1741627" y="3914698"/>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运营策略：注重成本控制和效率提升，以实现组织的长期可持续发展</a:t>
            </a:r>
            <a:endParaRPr lang="zh-CN" altLang="en-US" sz="2000" spc="150">
              <a:solidFill>
                <a:schemeClr val="tx1">
                  <a:lumMod val="85000"/>
                  <a:lumOff val="15000"/>
                </a:schemeClr>
              </a:solidFill>
              <a:latin typeface="+mn-ea"/>
              <a:sym typeface="+mn-ea"/>
            </a:endParaRPr>
          </a:p>
        </p:txBody>
      </p:sp>
      <p:sp>
        <p:nvSpPr>
          <p:cNvPr id="1049344" name="矩形 49"/>
          <p:cNvSpPr/>
          <p:nvPr>
            <p:custDataLst>
              <p:tags r:id="rId11"/>
            </p:custDataLst>
          </p:nvPr>
        </p:nvSpPr>
        <p:spPr>
          <a:xfrm>
            <a:off x="1460547" y="5102063"/>
            <a:ext cx="9816840" cy="107933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6" name="矩形 26"/>
          <p:cNvSpPr/>
          <p:nvPr>
            <p:custDataLst>
              <p:tags r:id="rId12"/>
            </p:custDataLst>
          </p:nvPr>
        </p:nvSpPr>
        <p:spPr>
          <a:xfrm>
            <a:off x="914149" y="5102063"/>
            <a:ext cx="266229" cy="107933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8" name="文本框 27"/>
          <p:cNvSpPr txBox="1"/>
          <p:nvPr>
            <p:custDataLst>
              <p:tags r:id="rId13"/>
            </p:custDataLst>
          </p:nvPr>
        </p:nvSpPr>
        <p:spPr>
          <a:xfrm>
            <a:off x="1741627" y="5195319"/>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绩效评估：注重结果导向，通过量化指标评估项目的实施效果和组织的运营效率</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82" name="标题 2"/>
          <p:cNvSpPr>
            <a:spLocks noGrp="1"/>
          </p:cNvSpPr>
          <p:nvPr>
            <p:ph type="title"/>
          </p:nvPr>
        </p:nvSpPr>
        <p:spPr/>
        <p:txBody>
          <a:bodyPr/>
          <a:lstStyle/>
          <a:p>
            <a:r>
              <a:rPr lang="zh-CN" altLang="en-US"/>
              <a:t>非营利组织的财务管理</a:t>
            </a:r>
            <a:endParaRPr lang="zh-CN" altLang="en-US"/>
          </a:p>
        </p:txBody>
      </p:sp>
      <p:sp>
        <p:nvSpPr>
          <p:cNvPr id="1049384" name="椭圆 262"/>
          <p:cNvSpPr/>
          <p:nvPr>
            <p:custDataLst>
              <p:tags r:id="rId2"/>
            </p:custDataLst>
          </p:nvPr>
        </p:nvSpPr>
        <p:spPr>
          <a:xfrm>
            <a:off x="2473016" y="3968729"/>
            <a:ext cx="7244941" cy="189544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6" name="椭圆 263"/>
          <p:cNvSpPr/>
          <p:nvPr>
            <p:custDataLst>
              <p:tags r:id="rId3"/>
            </p:custDataLst>
          </p:nvPr>
        </p:nvSpPr>
        <p:spPr>
          <a:xfrm>
            <a:off x="3312247" y="4047890"/>
            <a:ext cx="5493004" cy="1627739"/>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8" name="椭圆 264"/>
          <p:cNvSpPr/>
          <p:nvPr>
            <p:custDataLst>
              <p:tags r:id="rId4"/>
            </p:custDataLst>
          </p:nvPr>
        </p:nvSpPr>
        <p:spPr>
          <a:xfrm>
            <a:off x="4098060" y="4280866"/>
            <a:ext cx="3920492" cy="116175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0" name="椭圆 265"/>
          <p:cNvSpPr/>
          <p:nvPr>
            <p:custDataLst>
              <p:tags r:id="rId5"/>
            </p:custDataLst>
          </p:nvPr>
        </p:nvSpPr>
        <p:spPr>
          <a:xfrm>
            <a:off x="4762236" y="4477802"/>
            <a:ext cx="2591893" cy="76805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2" name="椭圆 266"/>
          <p:cNvSpPr/>
          <p:nvPr>
            <p:custDataLst>
              <p:tags r:id="rId6"/>
            </p:custDataLst>
          </p:nvPr>
        </p:nvSpPr>
        <p:spPr>
          <a:xfrm>
            <a:off x="5443146" y="4679243"/>
            <a:ext cx="1490870" cy="441789"/>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921593" y="4605875"/>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4" name="椭圆 268"/>
          <p:cNvSpPr/>
          <p:nvPr>
            <p:custDataLst>
              <p:tags r:id="rId8"/>
            </p:custDataLst>
          </p:nvPr>
        </p:nvSpPr>
        <p:spPr>
          <a:xfrm flipV="1">
            <a:off x="2831491" y="4422454"/>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6" name="椭圆 269"/>
          <p:cNvSpPr/>
          <p:nvPr>
            <p:custDataLst>
              <p:tags r:id="rId9"/>
            </p:custDataLst>
          </p:nvPr>
        </p:nvSpPr>
        <p:spPr>
          <a:xfrm flipV="1">
            <a:off x="2872680" y="4464287"/>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8" name="椭圆 270"/>
          <p:cNvSpPr/>
          <p:nvPr>
            <p:custDataLst>
              <p:tags r:id="rId10"/>
            </p:custDataLst>
          </p:nvPr>
        </p:nvSpPr>
        <p:spPr>
          <a:xfrm flipV="1">
            <a:off x="7763901" y="3620551"/>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16031" y="3733822"/>
            <a:ext cx="0" cy="189544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0" name="椭圆 272"/>
          <p:cNvSpPr/>
          <p:nvPr>
            <p:custDataLst>
              <p:tags r:id="rId12"/>
            </p:custDataLst>
          </p:nvPr>
        </p:nvSpPr>
        <p:spPr>
          <a:xfrm flipV="1">
            <a:off x="4044643" y="3496984"/>
            <a:ext cx="381715" cy="3817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34499" y="3910163"/>
            <a:ext cx="0" cy="100154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17745" y="3602531"/>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2" name="椭圆 275"/>
          <p:cNvSpPr/>
          <p:nvPr>
            <p:custDataLst>
              <p:tags r:id="rId15"/>
            </p:custDataLst>
          </p:nvPr>
        </p:nvSpPr>
        <p:spPr>
          <a:xfrm flipV="1">
            <a:off x="7027644" y="3419110"/>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4" name="椭圆 276"/>
          <p:cNvSpPr/>
          <p:nvPr>
            <p:custDataLst>
              <p:tags r:id="rId16"/>
            </p:custDataLst>
          </p:nvPr>
        </p:nvSpPr>
        <p:spPr>
          <a:xfrm flipV="1">
            <a:off x="7068833" y="3460943"/>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6" name="椭圆 277"/>
          <p:cNvSpPr/>
          <p:nvPr>
            <p:custDataLst>
              <p:tags r:id="rId17"/>
            </p:custDataLst>
          </p:nvPr>
        </p:nvSpPr>
        <p:spPr>
          <a:xfrm flipV="1">
            <a:off x="3796864" y="4266707"/>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48994" y="4379978"/>
            <a:ext cx="0" cy="109598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8" name="椭圆 279"/>
          <p:cNvSpPr/>
          <p:nvPr>
            <p:custDataLst>
              <p:tags r:id="rId19"/>
            </p:custDataLst>
          </p:nvPr>
        </p:nvSpPr>
        <p:spPr>
          <a:xfrm flipV="1">
            <a:off x="8495010" y="4499040"/>
            <a:ext cx="260012" cy="2600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23726" y="4787365"/>
            <a:ext cx="0" cy="4066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0" name="椭圆 281"/>
          <p:cNvSpPr/>
          <p:nvPr>
            <p:custDataLst>
              <p:tags r:id="rId21"/>
            </p:custDataLst>
          </p:nvPr>
        </p:nvSpPr>
        <p:spPr>
          <a:xfrm flipV="1">
            <a:off x="4969469" y="4806029"/>
            <a:ext cx="322073" cy="322061"/>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27791" y="5179306"/>
            <a:ext cx="0" cy="71148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2" name="图形 15"/>
          <p:cNvSpPr/>
          <p:nvPr>
            <p:custDataLst>
              <p:tags r:id="rId23"/>
            </p:custDataLst>
          </p:nvPr>
        </p:nvSpPr>
        <p:spPr>
          <a:xfrm>
            <a:off x="5035758" y="4874892"/>
            <a:ext cx="184162" cy="179447"/>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4" name="图形 19"/>
          <p:cNvSpPr/>
          <p:nvPr>
            <p:custDataLst>
              <p:tags r:id="rId24"/>
            </p:custDataLst>
          </p:nvPr>
        </p:nvSpPr>
        <p:spPr>
          <a:xfrm>
            <a:off x="8561942" y="4571765"/>
            <a:ext cx="126124" cy="11357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6" name="图形 27"/>
          <p:cNvSpPr/>
          <p:nvPr>
            <p:custDataLst>
              <p:tags r:id="rId25"/>
            </p:custDataLst>
          </p:nvPr>
        </p:nvSpPr>
        <p:spPr>
          <a:xfrm>
            <a:off x="4146328" y="3619264"/>
            <a:ext cx="178358" cy="137177"/>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8" name="任意多边形: 形状 286"/>
          <p:cNvSpPr/>
          <p:nvPr>
            <p:custDataLst>
              <p:tags r:id="rId26"/>
            </p:custDataLst>
          </p:nvPr>
        </p:nvSpPr>
        <p:spPr>
          <a:xfrm>
            <a:off x="5434135" y="3569065"/>
            <a:ext cx="1322666" cy="1322672"/>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20" name="正文"/>
          <p:cNvSpPr txBox="1"/>
          <p:nvPr>
            <p:custDataLst>
              <p:tags r:id="rId27"/>
            </p:custDataLst>
          </p:nvPr>
        </p:nvSpPr>
        <p:spPr>
          <a:xfrm>
            <a:off x="694800" y="364050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财务管理原则：透明、公正、规范</a:t>
            </a:r>
            <a:endParaRPr lang="zh-CN" altLang="en-US" sz="1200" spc="150">
              <a:solidFill>
                <a:schemeClr val="tx1">
                  <a:lumMod val="65000"/>
                  <a:lumOff val="35000"/>
                </a:schemeClr>
              </a:solidFill>
              <a:latin typeface="+mn-ea"/>
              <a:sym typeface="+mn-ea"/>
            </a:endParaRPr>
          </a:p>
        </p:txBody>
      </p:sp>
      <p:sp>
        <p:nvSpPr>
          <p:cNvPr id="1049422" name="正文"/>
          <p:cNvSpPr txBox="1"/>
          <p:nvPr>
            <p:custDataLst>
              <p:tags r:id="rId28"/>
            </p:custDataLst>
          </p:nvPr>
        </p:nvSpPr>
        <p:spPr>
          <a:xfrm>
            <a:off x="9371568" y="364050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风险管理：识别、评估和管理财务风险，确保组织可持续发展</a:t>
            </a:r>
            <a:endParaRPr lang="zh-CN" altLang="en-US" sz="1200" spc="150">
              <a:solidFill>
                <a:schemeClr val="tx1">
                  <a:lumMod val="65000"/>
                  <a:lumOff val="35000"/>
                </a:schemeClr>
              </a:solidFill>
              <a:latin typeface="+mn-ea"/>
              <a:sym typeface="+mn-ea"/>
            </a:endParaRPr>
          </a:p>
        </p:txBody>
      </p:sp>
      <p:sp>
        <p:nvSpPr>
          <p:cNvPr id="1049424" name="正文"/>
          <p:cNvSpPr txBox="1"/>
          <p:nvPr>
            <p:custDataLst>
              <p:tags r:id="rId29"/>
            </p:custDataLst>
          </p:nvPr>
        </p:nvSpPr>
        <p:spPr>
          <a:xfrm>
            <a:off x="8211190" y="259468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内部控制：建立有效的内部控制体系，确保财务安全</a:t>
            </a:r>
            <a:endParaRPr lang="zh-CN" altLang="en-US" sz="1200" spc="150">
              <a:solidFill>
                <a:schemeClr val="tx1">
                  <a:lumMod val="65000"/>
                  <a:lumOff val="35000"/>
                </a:schemeClr>
              </a:solidFill>
              <a:latin typeface="+mn-ea"/>
              <a:sym typeface="+mn-ea"/>
            </a:endParaRPr>
          </a:p>
        </p:txBody>
      </p:sp>
      <p:sp>
        <p:nvSpPr>
          <p:cNvPr id="1049426" name="正文"/>
          <p:cNvSpPr txBox="1"/>
          <p:nvPr>
            <p:custDataLst>
              <p:tags r:id="rId30"/>
            </p:custDataLst>
          </p:nvPr>
        </p:nvSpPr>
        <p:spPr>
          <a:xfrm>
            <a:off x="1855178" y="259468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收入来源：捐赠、政府资助、服务收费等</a:t>
            </a:r>
            <a:endParaRPr lang="zh-CN" altLang="en-US" sz="1200" spc="150">
              <a:solidFill>
                <a:schemeClr val="tx1">
                  <a:lumMod val="65000"/>
                  <a:lumOff val="35000"/>
                </a:schemeClr>
              </a:solidFill>
              <a:latin typeface="+mn-ea"/>
              <a:sym typeface="+mn-ea"/>
            </a:endParaRPr>
          </a:p>
        </p:txBody>
      </p:sp>
      <p:sp>
        <p:nvSpPr>
          <p:cNvPr id="1049428" name="正文"/>
          <p:cNvSpPr txBox="1"/>
          <p:nvPr>
            <p:custDataLst>
              <p:tags r:id="rId31"/>
            </p:custDataLst>
          </p:nvPr>
        </p:nvSpPr>
        <p:spPr>
          <a:xfrm>
            <a:off x="6443915" y="1549506"/>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财务报告：定期向利益相关方报告财务状况和运营情况</a:t>
            </a:r>
            <a:endParaRPr lang="zh-CN" altLang="en-US" sz="1200" spc="150">
              <a:solidFill>
                <a:schemeClr val="tx1">
                  <a:lumMod val="65000"/>
                  <a:lumOff val="35000"/>
                </a:schemeClr>
              </a:solidFill>
              <a:latin typeface="+mn-ea"/>
              <a:sym typeface="+mn-ea"/>
            </a:endParaRPr>
          </a:p>
        </p:txBody>
      </p:sp>
      <p:sp>
        <p:nvSpPr>
          <p:cNvPr id="1049430" name="正文"/>
          <p:cNvSpPr txBox="1"/>
          <p:nvPr>
            <p:custDataLst>
              <p:tags r:id="rId32"/>
            </p:custDataLst>
          </p:nvPr>
        </p:nvSpPr>
        <p:spPr>
          <a:xfrm>
            <a:off x="3622453" y="1549506"/>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支出管理：预算编制、执行、监控和评估</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4" name="文本占位符 1"/>
          <p:cNvSpPr>
            <a:spLocks noGrp="1"/>
          </p:cNvSpPr>
          <p:nvPr>
            <p:ph type="body" idx="4"/>
            <p:custDataLst>
              <p:tags r:id="rId2"/>
            </p:custDataLst>
          </p:nvPr>
        </p:nvSpPr>
        <p:spPr>
          <a:xfrm>
            <a:off x="2078355" y="1539875"/>
            <a:ext cx="8378825" cy="3218815"/>
          </a:xfrm>
        </p:spPr>
        <p:txBody>
          <a:bodyPr>
            <a:normAutofit fontScale="92725"/>
          </a:bodyPr>
          <a:lstStyle/>
          <a:p>
            <a:r>
              <a:rPr lang="zh-CN" altLang="en-US"/>
              <a:t>4</a:t>
            </a:r>
            <a:endParaRPr lang="zh-CN" altLang="en-US"/>
          </a:p>
        </p:txBody>
      </p:sp>
      <p:sp>
        <p:nvSpPr>
          <p:cNvPr id="1049466" name="标题 4"/>
          <p:cNvSpPr>
            <a:spLocks noGrp="1"/>
          </p:cNvSpPr>
          <p:nvPr>
            <p:ph type="title" idx="3"/>
            <p:custDataLst>
              <p:tags r:id="rId3"/>
            </p:custDataLst>
          </p:nvPr>
        </p:nvSpPr>
        <p:spPr>
          <a:xfrm>
            <a:off x="2078990" y="3526155"/>
            <a:ext cx="8378190" cy="2279650"/>
          </a:xfrm>
        </p:spPr>
        <p:txBody>
          <a:bodyPr/>
          <a:lstStyle/>
          <a:p>
            <a:r>
              <a:rPr lang="zh-CN" altLang="en-US"/>
              <a:t>非营利组织的战略管理</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20" name="标题 2"/>
          <p:cNvSpPr>
            <a:spLocks noGrp="1"/>
          </p:cNvSpPr>
          <p:nvPr>
            <p:ph type="title"/>
          </p:nvPr>
        </p:nvSpPr>
        <p:spPr/>
        <p:txBody>
          <a:bodyPr/>
          <a:lstStyle/>
          <a:p>
            <a:r>
              <a:rPr lang="zh-CN" altLang="en-US"/>
              <a:t>战略管理的重要性</a:t>
            </a:r>
            <a:endParaRPr lang="zh-CN" altLang="en-US"/>
          </a:p>
        </p:txBody>
      </p:sp>
      <p:sp>
        <p:nvSpPr>
          <p:cNvPr id="1049522" name="椭圆 262"/>
          <p:cNvSpPr/>
          <p:nvPr>
            <p:custDataLst>
              <p:tags r:id="rId2"/>
            </p:custDataLst>
          </p:nvPr>
        </p:nvSpPr>
        <p:spPr>
          <a:xfrm>
            <a:off x="2473016" y="3968729"/>
            <a:ext cx="7244941" cy="189544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4" name="椭圆 263"/>
          <p:cNvSpPr/>
          <p:nvPr>
            <p:custDataLst>
              <p:tags r:id="rId3"/>
            </p:custDataLst>
          </p:nvPr>
        </p:nvSpPr>
        <p:spPr>
          <a:xfrm>
            <a:off x="3312247" y="4047890"/>
            <a:ext cx="5493004" cy="1627739"/>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6" name="椭圆 264"/>
          <p:cNvSpPr/>
          <p:nvPr>
            <p:custDataLst>
              <p:tags r:id="rId4"/>
            </p:custDataLst>
          </p:nvPr>
        </p:nvSpPr>
        <p:spPr>
          <a:xfrm>
            <a:off x="4098060" y="4280866"/>
            <a:ext cx="3920492" cy="116175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8" name="椭圆 265"/>
          <p:cNvSpPr/>
          <p:nvPr>
            <p:custDataLst>
              <p:tags r:id="rId5"/>
            </p:custDataLst>
          </p:nvPr>
        </p:nvSpPr>
        <p:spPr>
          <a:xfrm>
            <a:off x="4762236" y="4477802"/>
            <a:ext cx="2591893" cy="76805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0" name="椭圆 266"/>
          <p:cNvSpPr/>
          <p:nvPr>
            <p:custDataLst>
              <p:tags r:id="rId6"/>
            </p:custDataLst>
          </p:nvPr>
        </p:nvSpPr>
        <p:spPr>
          <a:xfrm>
            <a:off x="5443146" y="4679243"/>
            <a:ext cx="1490870" cy="441789"/>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921593" y="4605875"/>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2" name="椭圆 268"/>
          <p:cNvSpPr/>
          <p:nvPr>
            <p:custDataLst>
              <p:tags r:id="rId8"/>
            </p:custDataLst>
          </p:nvPr>
        </p:nvSpPr>
        <p:spPr>
          <a:xfrm flipV="1">
            <a:off x="2831491" y="4422454"/>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4" name="椭圆 269"/>
          <p:cNvSpPr/>
          <p:nvPr>
            <p:custDataLst>
              <p:tags r:id="rId9"/>
            </p:custDataLst>
          </p:nvPr>
        </p:nvSpPr>
        <p:spPr>
          <a:xfrm flipV="1">
            <a:off x="2872680" y="4464287"/>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6" name="椭圆 270"/>
          <p:cNvSpPr/>
          <p:nvPr>
            <p:custDataLst>
              <p:tags r:id="rId10"/>
            </p:custDataLst>
          </p:nvPr>
        </p:nvSpPr>
        <p:spPr>
          <a:xfrm flipV="1">
            <a:off x="7763901" y="3620551"/>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16031" y="3733822"/>
            <a:ext cx="0" cy="189544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8" name="椭圆 272"/>
          <p:cNvSpPr/>
          <p:nvPr>
            <p:custDataLst>
              <p:tags r:id="rId12"/>
            </p:custDataLst>
          </p:nvPr>
        </p:nvSpPr>
        <p:spPr>
          <a:xfrm flipV="1">
            <a:off x="4044643" y="3496984"/>
            <a:ext cx="381715" cy="3817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34499" y="3910163"/>
            <a:ext cx="0" cy="100154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17745" y="3602531"/>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0" name="椭圆 275"/>
          <p:cNvSpPr/>
          <p:nvPr>
            <p:custDataLst>
              <p:tags r:id="rId15"/>
            </p:custDataLst>
          </p:nvPr>
        </p:nvSpPr>
        <p:spPr>
          <a:xfrm flipV="1">
            <a:off x="7027644" y="3419110"/>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2" name="椭圆 276"/>
          <p:cNvSpPr/>
          <p:nvPr>
            <p:custDataLst>
              <p:tags r:id="rId16"/>
            </p:custDataLst>
          </p:nvPr>
        </p:nvSpPr>
        <p:spPr>
          <a:xfrm flipV="1">
            <a:off x="7068833" y="3460943"/>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4" name="椭圆 277"/>
          <p:cNvSpPr/>
          <p:nvPr>
            <p:custDataLst>
              <p:tags r:id="rId17"/>
            </p:custDataLst>
          </p:nvPr>
        </p:nvSpPr>
        <p:spPr>
          <a:xfrm flipV="1">
            <a:off x="3796864" y="4266707"/>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48994" y="4379978"/>
            <a:ext cx="0" cy="109598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6" name="椭圆 279"/>
          <p:cNvSpPr/>
          <p:nvPr>
            <p:custDataLst>
              <p:tags r:id="rId19"/>
            </p:custDataLst>
          </p:nvPr>
        </p:nvSpPr>
        <p:spPr>
          <a:xfrm flipV="1">
            <a:off x="8495010" y="4499040"/>
            <a:ext cx="260012" cy="2600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623726" y="4787365"/>
            <a:ext cx="0" cy="4066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8" name="椭圆 281"/>
          <p:cNvSpPr/>
          <p:nvPr>
            <p:custDataLst>
              <p:tags r:id="rId21"/>
            </p:custDataLst>
          </p:nvPr>
        </p:nvSpPr>
        <p:spPr>
          <a:xfrm flipV="1">
            <a:off x="4969469" y="4806029"/>
            <a:ext cx="322073" cy="322061"/>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27791" y="5179306"/>
            <a:ext cx="0" cy="71148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0" name="图形 15"/>
          <p:cNvSpPr/>
          <p:nvPr>
            <p:custDataLst>
              <p:tags r:id="rId23"/>
            </p:custDataLst>
          </p:nvPr>
        </p:nvSpPr>
        <p:spPr>
          <a:xfrm>
            <a:off x="5035758" y="4874892"/>
            <a:ext cx="184162" cy="179447"/>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52" name="图形 19"/>
          <p:cNvSpPr/>
          <p:nvPr>
            <p:custDataLst>
              <p:tags r:id="rId24"/>
            </p:custDataLst>
          </p:nvPr>
        </p:nvSpPr>
        <p:spPr>
          <a:xfrm>
            <a:off x="8561942" y="4571765"/>
            <a:ext cx="126124" cy="11357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54" name="图形 27"/>
          <p:cNvSpPr/>
          <p:nvPr>
            <p:custDataLst>
              <p:tags r:id="rId25"/>
            </p:custDataLst>
          </p:nvPr>
        </p:nvSpPr>
        <p:spPr>
          <a:xfrm>
            <a:off x="4146328" y="3619264"/>
            <a:ext cx="178358" cy="137177"/>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56" name="任意多边形: 形状 286"/>
          <p:cNvSpPr/>
          <p:nvPr>
            <p:custDataLst>
              <p:tags r:id="rId26"/>
            </p:custDataLst>
          </p:nvPr>
        </p:nvSpPr>
        <p:spPr>
          <a:xfrm>
            <a:off x="5434135" y="3569065"/>
            <a:ext cx="1322666" cy="1322672"/>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58" name="正文"/>
          <p:cNvSpPr txBox="1"/>
          <p:nvPr>
            <p:custDataLst>
              <p:tags r:id="rId27"/>
            </p:custDataLst>
          </p:nvPr>
        </p:nvSpPr>
        <p:spPr>
          <a:xfrm>
            <a:off x="694800" y="364050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非营利组织的使命和愿景需要战略管理来明确和实现</a:t>
            </a:r>
            <a:endParaRPr lang="zh-CN" altLang="en-US" sz="1200" spc="150">
              <a:solidFill>
                <a:schemeClr val="tx1">
                  <a:lumMod val="65000"/>
                  <a:lumOff val="35000"/>
                </a:schemeClr>
              </a:solidFill>
              <a:latin typeface="+mn-ea"/>
              <a:sym typeface="+mn-ea"/>
            </a:endParaRPr>
          </a:p>
        </p:txBody>
      </p:sp>
      <p:sp>
        <p:nvSpPr>
          <p:cNvPr id="1049560" name="正文"/>
          <p:cNvSpPr txBox="1"/>
          <p:nvPr>
            <p:custDataLst>
              <p:tags r:id="rId28"/>
            </p:custDataLst>
          </p:nvPr>
        </p:nvSpPr>
        <p:spPr>
          <a:xfrm>
            <a:off x="9371568" y="364050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战略管理可以帮助非营利组织更好地履行社会责任，为社会做出更大的贡献</a:t>
            </a:r>
            <a:endParaRPr lang="zh-CN" altLang="en-US" sz="1200" spc="150">
              <a:solidFill>
                <a:schemeClr val="tx1">
                  <a:lumMod val="65000"/>
                  <a:lumOff val="35000"/>
                </a:schemeClr>
              </a:solidFill>
              <a:latin typeface="+mn-ea"/>
              <a:sym typeface="+mn-ea"/>
            </a:endParaRPr>
          </a:p>
        </p:txBody>
      </p:sp>
      <p:sp>
        <p:nvSpPr>
          <p:cNvPr id="1049562" name="正文"/>
          <p:cNvSpPr txBox="1"/>
          <p:nvPr>
            <p:custDataLst>
              <p:tags r:id="rId29"/>
            </p:custDataLst>
          </p:nvPr>
        </p:nvSpPr>
        <p:spPr>
          <a:xfrm>
            <a:off x="7051456" y="1549506"/>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战略管理可以提高非营利组织的效率和效果，降低成本和风险</a:t>
            </a:r>
            <a:endParaRPr lang="zh-CN" altLang="en-US" sz="1200" spc="150">
              <a:solidFill>
                <a:schemeClr val="tx1">
                  <a:lumMod val="65000"/>
                  <a:lumOff val="35000"/>
                </a:schemeClr>
              </a:solidFill>
              <a:latin typeface="+mn-ea"/>
              <a:sym typeface="+mn-ea"/>
            </a:endParaRPr>
          </a:p>
        </p:txBody>
      </p:sp>
      <p:sp>
        <p:nvSpPr>
          <p:cNvPr id="1049564" name="正文"/>
          <p:cNvSpPr txBox="1"/>
          <p:nvPr>
            <p:custDataLst>
              <p:tags r:id="rId30"/>
            </p:custDataLst>
          </p:nvPr>
        </p:nvSpPr>
        <p:spPr>
          <a:xfrm>
            <a:off x="3014912" y="1549506"/>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战略管理可以帮助非营利组织更好地应对外部环境和内部资源的变化</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98" name="标题 2"/>
          <p:cNvSpPr>
            <a:spLocks noGrp="1"/>
          </p:cNvSpPr>
          <p:nvPr>
            <p:ph type="title"/>
          </p:nvPr>
        </p:nvSpPr>
        <p:spPr/>
        <p:txBody>
          <a:bodyPr/>
          <a:lstStyle/>
          <a:p>
            <a:r>
              <a:rPr lang="zh-CN" altLang="en-US"/>
              <a:t>战略规划的制定与实施</a:t>
            </a:r>
            <a:endParaRPr lang="zh-CN" altLang="en-US"/>
          </a:p>
        </p:txBody>
      </p:sp>
      <p:sp>
        <p:nvSpPr>
          <p:cNvPr id="1049600" name="任意多边形: 形状 2"/>
          <p:cNvSpPr/>
          <p:nvPr>
            <p:custDataLst>
              <p:tags r:id="rId2"/>
            </p:custDataLst>
          </p:nvPr>
        </p:nvSpPr>
        <p:spPr>
          <a:xfrm rot="10800000">
            <a:off x="2609547" y="3854126"/>
            <a:ext cx="3405585" cy="219757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2" name="矩形 4"/>
          <p:cNvSpPr/>
          <p:nvPr>
            <p:custDataLst>
              <p:tags r:id="rId3"/>
            </p:custDataLst>
          </p:nvPr>
        </p:nvSpPr>
        <p:spPr>
          <a:xfrm>
            <a:off x="2521376" y="4208686"/>
            <a:ext cx="176137" cy="17749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4" name="文本框 5"/>
          <p:cNvSpPr txBox="1"/>
          <p:nvPr>
            <p:custDataLst>
              <p:tags r:id="rId4"/>
            </p:custDataLst>
          </p:nvPr>
        </p:nvSpPr>
        <p:spPr>
          <a:xfrm>
            <a:off x="2815279" y="4165538"/>
            <a:ext cx="2993768" cy="124276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实施战略并监控进展</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606" name="任意多边形: 形状 56"/>
          <p:cNvSpPr/>
          <p:nvPr>
            <p:custDataLst>
              <p:tags r:id="rId5"/>
            </p:custDataLst>
          </p:nvPr>
        </p:nvSpPr>
        <p:spPr>
          <a:xfrm rot="10800000">
            <a:off x="6263950" y="3854126"/>
            <a:ext cx="3405585" cy="219757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608" name="矩形 57"/>
          <p:cNvSpPr/>
          <p:nvPr>
            <p:custDataLst>
              <p:tags r:id="rId6"/>
            </p:custDataLst>
          </p:nvPr>
        </p:nvSpPr>
        <p:spPr>
          <a:xfrm>
            <a:off x="6175779" y="4208686"/>
            <a:ext cx="176137" cy="17749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0" name="文本框 58"/>
          <p:cNvSpPr txBox="1"/>
          <p:nvPr>
            <p:custDataLst>
              <p:tags r:id="rId7"/>
            </p:custDataLst>
          </p:nvPr>
        </p:nvSpPr>
        <p:spPr>
          <a:xfrm>
            <a:off x="6469682" y="4165538"/>
            <a:ext cx="2993768" cy="124276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评估战略效果并调整策略</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612" name="任意多边形: 形状 64"/>
          <p:cNvSpPr/>
          <p:nvPr>
            <p:custDataLst>
              <p:tags r:id="rId8"/>
            </p:custDataLst>
          </p:nvPr>
        </p:nvSpPr>
        <p:spPr>
          <a:xfrm rot="10800000">
            <a:off x="782346" y="1389093"/>
            <a:ext cx="3405585" cy="219757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614" name="矩形 65"/>
          <p:cNvSpPr/>
          <p:nvPr>
            <p:custDataLst>
              <p:tags r:id="rId9"/>
            </p:custDataLst>
          </p:nvPr>
        </p:nvSpPr>
        <p:spPr>
          <a:xfrm>
            <a:off x="694800" y="1743027"/>
            <a:ext cx="176137" cy="17749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6" name="文本框 66"/>
          <p:cNvSpPr txBox="1"/>
          <p:nvPr>
            <p:custDataLst>
              <p:tags r:id="rId10"/>
            </p:custDataLst>
          </p:nvPr>
        </p:nvSpPr>
        <p:spPr>
          <a:xfrm>
            <a:off x="988703" y="1699879"/>
            <a:ext cx="2993768" cy="124276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确定组织使命和愿景</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618" name="任意多边形: 形状 68"/>
          <p:cNvSpPr/>
          <p:nvPr>
            <p:custDataLst>
              <p:tags r:id="rId11"/>
            </p:custDataLst>
          </p:nvPr>
        </p:nvSpPr>
        <p:spPr>
          <a:xfrm rot="10800000">
            <a:off x="4436748" y="1389093"/>
            <a:ext cx="3405585" cy="219757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0" name="矩形 69"/>
          <p:cNvSpPr/>
          <p:nvPr>
            <p:custDataLst>
              <p:tags r:id="rId12"/>
            </p:custDataLst>
          </p:nvPr>
        </p:nvSpPr>
        <p:spPr>
          <a:xfrm>
            <a:off x="4348578" y="1743027"/>
            <a:ext cx="176137" cy="17749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2" name="文本框 70"/>
          <p:cNvSpPr txBox="1"/>
          <p:nvPr>
            <p:custDataLst>
              <p:tags r:id="rId13"/>
            </p:custDataLst>
          </p:nvPr>
        </p:nvSpPr>
        <p:spPr>
          <a:xfrm>
            <a:off x="4642481" y="1699879"/>
            <a:ext cx="2993768" cy="124276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分析内外部环境</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624" name="任意多边形: 形状 72"/>
          <p:cNvSpPr/>
          <p:nvPr>
            <p:custDataLst>
              <p:tags r:id="rId14"/>
            </p:custDataLst>
          </p:nvPr>
        </p:nvSpPr>
        <p:spPr>
          <a:xfrm rot="10800000">
            <a:off x="8091151" y="1389093"/>
            <a:ext cx="3405585" cy="219757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626" name="文本框 74"/>
          <p:cNvSpPr txBox="1"/>
          <p:nvPr>
            <p:custDataLst>
              <p:tags r:id="rId15"/>
            </p:custDataLst>
          </p:nvPr>
        </p:nvSpPr>
        <p:spPr>
          <a:xfrm>
            <a:off x="8296884" y="1699879"/>
            <a:ext cx="2993768" cy="1242764"/>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制定战略目标和计划</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628" name="矩形 73"/>
          <p:cNvSpPr/>
          <p:nvPr>
            <p:custDataLst>
              <p:tags r:id="rId16"/>
            </p:custDataLst>
          </p:nvPr>
        </p:nvSpPr>
        <p:spPr>
          <a:xfrm>
            <a:off x="8002981" y="1743027"/>
            <a:ext cx="176137" cy="17749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https://d.book118.com/686053034121010040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耐心观看"/>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5.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8.xml><?xml version="1.0" encoding="utf-8"?>
<p:tagLst xmlns:p="http://schemas.openxmlformats.org/presentationml/2006/main">
  <p:tag name="KSO_WM_BEAUTIFY_FLAG" val="#wm#"/>
  <p:tag name="KSO_WM_SLIDE_CONTENT_AREA" val="{&quot;left&quot;:&quot;271.25&quot;,&quot;top&quot;:&quot;332.6&quot;,&quot;width&quot;:&quot;664.45&quot;,&quot;height&quot;:&quot;187.1&quot;}"/>
  <p:tag name="KSO_WM_SLIDE_ID" val="custom20230897_1"/>
  <p:tag name="KSO_WM_SLIDE_INDEX" val="1"/>
  <p:tag name="KSO_WM_SLIDE_ITEM_CNT" val="0"/>
  <p:tag name="KSO_WM_SLIDE_LAYOUT" val="a_f"/>
  <p:tag name="KSO_WM_SLIDE_LAYOUT_CNT" val="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1_1"/>
  <p:tag name="KSO_WM_UNIT_INDEX" val="1_1_1"/>
  <p:tag name="KSO_WM_UNIT_LAYERLEVEL" val="1_1_1"/>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1_2"/>
  <p:tag name="KSO_WM_UNIT_INDEX" val="1_1_2"/>
  <p:tag name="KSO_WM_UNIT_LAYERLEVEL" val="1_1_1"/>
  <p:tag name="KSO_WM_UNIT_PRESET_TEXT" val="01."/>
  <p:tag name="KSO_WM_UNIT_SUBTYPE" val="d"/>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2_1"/>
  <p:tag name="KSO_WM_UNIT_INDEX" val="1_2_1"/>
  <p:tag name="KSO_WM_UNIT_LAYERLEVEL" val="1_1_1"/>
  <p:tag name="KSO_WM_UNIT_TYPE" val="l_h_i"/>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2_2"/>
  <p:tag name="KSO_WM_UNIT_INDEX" val="1_2_2"/>
  <p:tag name="KSO_WM_UNIT_LAYERLEVEL" val="1_1_1"/>
  <p:tag name="KSO_WM_UNIT_PRESET_TEXT" val="02."/>
  <p:tag name="KSO_WM_UNIT_SUBTYPE" val="d"/>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3_1"/>
  <p:tag name="KSO_WM_UNIT_INDEX" val="1_3_1"/>
  <p:tag name="KSO_WM_UNIT_LAYERLEVEL" val="1_1_1"/>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3_2"/>
  <p:tag name="KSO_WM_UNIT_INDEX" val="1_3_2"/>
  <p:tag name="KSO_WM_UNIT_LAYERLEVEL" val="1_1_1"/>
  <p:tag name="KSO_WM_UNIT_PRESET_TEXT" val="03."/>
  <p:tag name="KSO_WM_UNIT_SUBTYPE" val="d"/>
  <p:tag name="KSO_WM_UNIT_TYPE" val="l_h_i"/>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4_1"/>
  <p:tag name="KSO_WM_UNIT_INDEX" val="1_4_1"/>
  <p:tag name="KSO_WM_UNIT_LAYERLEVEL" val="1_1_1"/>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4_2"/>
  <p:tag name="KSO_WM_UNIT_INDEX" val="1_4_2"/>
  <p:tag name="KSO_WM_UNIT_LAYERLEVEL" val="1_1_1"/>
  <p:tag name="KSO_WM_UNIT_PRESET_TEXT" val="04."/>
  <p:tag name="KSO_WM_UNIT_SUBTYPE" val="d"/>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5_1"/>
  <p:tag name="KSO_WM_UNIT_INDEX" val="1_5_1"/>
  <p:tag name="KSO_WM_UNIT_LAYERLEVEL" val="1_1_1"/>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5_2"/>
  <p:tag name="KSO_WM_UNIT_INDEX" val="1_5_2"/>
  <p:tag name="KSO_WM_UNIT_LAYERLEVEL" val="1_1_1"/>
  <p:tag name="KSO_WM_UNIT_PRESET_TEXT" val="05."/>
  <p:tag name="KSO_WM_UNIT_SUBTYPE" val="d"/>
  <p:tag name="KSO_WM_UNIT_TYPE" val="l_h_i"/>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6_1"/>
  <p:tag name="KSO_WM_UNIT_INDEX" val="1_6_1"/>
  <p:tag name="KSO_WM_UNIT_LAYERLEVEL" val="1_1_1"/>
  <p:tag name="KSO_WM_UNIT_TYPE" val="l_h_i"/>
</p:tagLst>
</file>

<file path=ppt/tags/tag10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6_2"/>
  <p:tag name="KSO_WM_UNIT_INDEX" val="1_6_2"/>
  <p:tag name="KSO_WM_UNIT_LAYERLEVEL" val="1_1_1"/>
  <p:tag name="KSO_WM_UNIT_PRESET_TEXT" val="06."/>
  <p:tag name="KSO_WM_UNIT_SUBTYPE" val="d"/>
  <p:tag name="KSO_WM_UNIT_TYPE" val="l_h_i"/>
</p:tagLst>
</file>

<file path=ppt/tags/tag10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6_1"/>
  <p:tag name="KSO_WM_UNIT_INDEX" val="1_6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9.xml><?xml version="1.0" encoding="utf-8"?>
<p:tagLst xmlns:p="http://schemas.openxmlformats.org/presentationml/2006/main">
  <p:tag name="KSO_WM_BEAUTIFY_FLAG" val="#wm#"/>
  <p:tag name="KSO_WM_DIAGRAM_GROUP_CODE" val="l1-1"/>
  <p:tag name="KSO_WM_SLIDE_DIAGTYPE" val="l"/>
  <p:tag name="KSO_WM_SLIDE_ID" val="custom20230897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0.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3.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5.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5*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5*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5*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5*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5*l_h_i*1_3_1"/>
  <p:tag name="KSO_WM_UNIT_INDEX" val="1_3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5*l_h_i*1_3_2"/>
  <p:tag name="KSO_WM_UNIT_INDEX" val="1_3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5*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5*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9"/>
  <p:tag name="KSO_WM_UNIT_HIGHLIGHT" val="0"/>
  <p:tag name="KSO_WM_UNIT_ID" val="diagram20231366_5*l_h_i*1_5_1"/>
  <p:tag name="KSO_WM_UNIT_INDEX" val="1_5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9"/>
  <p:tag name="KSO_WM_UNIT_HIGHLIGHT" val="0"/>
  <p:tag name="KSO_WM_UNIT_ID" val="diagram20231366_5*l_h_i*1_5_2"/>
  <p:tag name="KSO_WM_UNIT_INDEX" val="1_5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5_1"/>
  <p:tag name="KSO_WM_UNIT_INDEX" val="1_5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10"/>
  <p:tag name="KSO_WM_UNIT_HIGHLIGHT" val="0"/>
  <p:tag name="KSO_WM_UNIT_ID" val="diagram20231366_5*l_h_i*1_6_2"/>
  <p:tag name="KSO_WM_UNIT_INDEX" val="1_6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10"/>
  <p:tag name="KSO_WM_UNIT_HIGHLIGHT" val="0"/>
  <p:tag name="KSO_WM_UNIT_ID" val="diagram20231366_5*l_h_i*1_6_1"/>
  <p:tag name="KSO_WM_UNIT_INDEX" val="1_6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6_1"/>
  <p:tag name="KSO_WM_UNIT_INDEX" val="1_6_1"/>
  <p:tag name="KSO_WM_UNIT_ISCONTENTSTITLE" val="0"/>
  <p:tag name="KSO_WM_UNIT_ISNUMDGMTITLE" val="0"/>
  <p:tag name="KSO_WM_UNIT_LAYERLEVEL" val="1_1_1"/>
  <p:tag name="KSO_WM_UNIT_NOCLEAR" val="0"/>
  <p:tag name="KSO_WM_UNIT_PRESET_TEXT" val="添加标题"/>
  <p:tag name="KSO_WM_UNIT_TYPE" val="l_h_a"/>
</p:tagLst>
</file>

<file path=ppt/tags/tag158.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159.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0.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223.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4.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1"/>
  <p:tag name="KSO_WM_UNIT_INDEX" val="1_4_1"/>
  <p:tag name="KSO_WM_UNIT_LAYERLEVEL" val="1_1_1"/>
  <p:tag name="KSO_WM_UNIT_LINE_FORE_SCHEMECOLOR_INDEX" val="7"/>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2"/>
  <p:tag name="KSO_WM_UNIT_INDEX" val="1_4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1"/>
  <p:tag name="KSO_WM_UNIT_INDEX" val="1_5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2"/>
  <p:tag name="KSO_WM_UNIT_INDEX" val="1_5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1"/>
  <p:tag name="KSO_WM_UNIT_INDEX" val="1_1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2"/>
  <p:tag name="KSO_WM_UNIT_INDEX" val="1_1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1"/>
  <p:tag name="KSO_WM_UNIT_INDEX" val="1_2_1"/>
  <p:tag name="KSO_WM_UNIT_LAYERLEVEL" val="1_1_1"/>
  <p:tag name="KSO_WM_UNIT_LINE_FORE_SCHEMECOLOR_INDEX" val="7"/>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2"/>
  <p:tag name="KSO_WM_UNIT_INDEX" val="1_2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1"/>
  <p:tag name="KSO_WM_UNIT_INDEX" val="1_3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6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2"/>
  <p:tag name="KSO_WM_UNIT_INDEX" val="1_3_2"/>
  <p:tag name="KSO_WM_UNIT_LAYERLEVEL" val="1_1_1"/>
  <p:tag name="KSO_WM_UNIT_TYPE" val="l_h_i"/>
</p:tagLst>
</file>

<file path=ppt/tags/tag2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5">
      <a:dk1>
        <a:srgbClr val="000000"/>
      </a:dk1>
      <a:lt1>
        <a:srgbClr val="FFFFFF"/>
      </a:lt1>
      <a:dk2>
        <a:srgbClr val="62463F"/>
      </a:dk2>
      <a:lt2>
        <a:srgbClr val="ECE4E2"/>
      </a:lt2>
      <a:accent1>
        <a:srgbClr val="FF9D3D"/>
      </a:accent1>
      <a:accent2>
        <a:srgbClr val="FC8A64"/>
      </a:accent2>
      <a:accent3>
        <a:srgbClr val="F8778B"/>
      </a:accent3>
      <a:accent4>
        <a:srgbClr val="F563B1"/>
      </a:accent4>
      <a:accent5>
        <a:srgbClr val="F150D8"/>
      </a:accent5>
      <a:accent6>
        <a:srgbClr val="EE3DFF"/>
      </a:accent6>
      <a:hlink>
        <a:srgbClr val="0563C1"/>
      </a:hlink>
      <a:folHlink>
        <a:srgbClr val="954D72"/>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Calibri Light</vt:lpstr>
      <vt:lpstr>Office Theme</vt:lpstr>
      <vt:lpstr>非营利组织管理</vt:lpstr>
      <vt:lpstr>目录</vt:lpstr>
      <vt:lpstr>添加章节标题</vt:lpstr>
      <vt:lpstr>非营利组织的定义与分类</vt:lpstr>
      <vt:lpstr>非营利组织的定义</vt:lpstr>
      <vt:lpstr>非营利组织的分类</vt:lpstr>
      <vt:lpstr>非营利组织的特点</vt:lpstr>
      <vt:lpstr>非营利组织的管理体制与运营模式</vt:lpstr>
      <vt:lpstr>非营利组织的管理体制</vt:lpstr>
      <vt:lpstr>非营利组织的运营模式</vt:lpstr>
      <vt:lpstr>非营利组织的财务管理</vt:lpstr>
      <vt:lpstr>非营利组织的战略管理</vt:lpstr>
      <vt:lpstr>战略管理的重要性</vt:lpstr>
      <vt:lpstr>战略规划的制定与实施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2024-09-06T22:38:34.899</cp:lastPrinted>
  <dcterms:created xsi:type="dcterms:W3CDTF">2024-09-06T14:38:34Z</dcterms:created>
  <dcterms:modified xsi:type="dcterms:W3CDTF">2024-09-06T14:38:37Z</dcterms:modified>
</cp:coreProperties>
</file>