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C37C76-27BC-4723-B09D-131A3360D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F17D0-1A05-431D-A995-B2F737516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23FD07-AACF-4854-9E12-9AEBE484D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3BDE4B-A57A-499E-83E6-6851C50E6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983056-52A8-4B75-A009-C345D6CB8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F29E29-597A-425B-A79F-155929B8A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2AD6DE-D597-4B57-81CA-D06E7046E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16B8B4-8890-409F-BDE8-DB1C9654E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ACC5F9-3FAC-4CEC-835B-5D941C215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86B5AB-7514-4D63-A9AB-6343BE5D1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FC346-2663-42ED-ACBA-407C4C732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605504121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护理灌肠技术操作教学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2025">
              <a:solidFill>
                <a:schemeClr val="accent3">
                  <a:lumMod val="7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灌肠技术操作流程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灌肠技术的适应症与禁忌症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灌肠技术的注意事项与护理要点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灌肠技术的教学与培训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灌肠技术的临床应用与效果评估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灌肠技术的前沿进展与展望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灌肠技术的定义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灌肠技术通常使用导管或灌肠器将液体注入肠道，可以用于清洁肠道、诊断肠道疾病、治疗便秘或腹泻等症状。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灌肠技术是指通过肛门将液体注入肠道内，以达到诊断、治疗或缓解症状的目的。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清洁肠道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诊断疾病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治疗症状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灌肠技术的目的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灌肠可以用于肠道手术前的肠道准备，清除肠道内的粪便和气体，以减少手术风险。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灌肠可以用于诊断肠道疾病，如结肠炎、结肠癌等，通过观察肠道黏膜和分泌物来协助诊断。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灌肠可以用于治疗便秘、腹泻等症状，通过注入药物或润滑剂来缓解症状。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灌入肠道的液体在肠道内保留一段时间，以便药物充分吸收。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保留灌肠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非保留灌肠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95" r="1689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高压灌肠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灌入肠道的液体不保留，主要用于清洁肠道。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使用较高的压力将液体注入肠道，通常用于清洁肠道。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灌肠技术的分类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灌肠技术操作流程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操作前准备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了解患者病情、年龄、灌肠目的等信息，评估患者是否适合进行灌肠操作。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准备灌肠物品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包括灌肠液、灌肠筒、橡胶管、手套、卫生纸等，确保物品清洁、无菌。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告知患者注意事项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向患者解释灌肠的目的、操作过程及注意事项，消除患者的紧张情绪。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346287" y="2886646"/>
            <a:ext cx="1499330" cy="1499330"/>
            <a:chOff x="5346287" y="2886646"/>
            <a:chExt cx="1499330" cy="1499330"/>
          </a:xfrm>
        </p:grpSpPr>
        <p:sp>
          <p:nvSpPr>
            <p:cNvPr id="12" name="AutoShape 12"/>
            <p:cNvSpPr/>
            <p:nvPr/>
          </p:nvSpPr>
          <p:spPr>
            <a:xfrm>
              <a:off x="5346287" y="2886646"/>
              <a:ext cx="1499330" cy="1499330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6" name="AutoShape 16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操作中步骤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23838" y="1165012"/>
            <a:ext cx="3394996" cy="490334"/>
            <a:chOff x="423838" y="1165012"/>
            <a:chExt cx="339499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423838" y="116501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核对患者信息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32563" y="1542614"/>
            <a:ext cx="3286271" cy="949747"/>
            <a:chOff x="532563" y="1542614"/>
            <a:chExt cx="3286271" cy="949747"/>
          </a:xfrm>
        </p:grpSpPr>
        <p:sp>
          <p:nvSpPr>
            <p:cNvPr id="43" name="TextBox 43"/>
            <p:cNvSpPr txBox="1"/>
            <p:nvPr/>
          </p:nvSpPr>
          <p:spPr>
            <a:xfrm>
              <a:off x="532563" y="1542614"/>
              <a:ext cx="3286271" cy="94974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核对患者身份和灌肠目的，确保操作对象正确。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0891" y="3013226"/>
            <a:ext cx="3394996" cy="490334"/>
            <a:chOff x="110891" y="3013226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110891" y="3013226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协助患者摆好体位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16" y="3447978"/>
            <a:ext cx="3286271" cy="937998"/>
            <a:chOff x="219616" y="3447978"/>
            <a:chExt cx="3286271" cy="937998"/>
          </a:xfrm>
        </p:grpSpPr>
        <p:sp>
          <p:nvSpPr>
            <p:cNvPr id="47" name="TextBox 47"/>
            <p:cNvSpPr txBox="1"/>
            <p:nvPr/>
          </p:nvSpPr>
          <p:spPr>
            <a:xfrm>
              <a:off x="219616" y="3447978"/>
              <a:ext cx="3286271" cy="93799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根据患者的病情和舒适度，协助患者摆好合适的体位，如侧卧位或膝胸位。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36531" y="4760442"/>
            <a:ext cx="3394996" cy="490334"/>
            <a:chOff x="436531" y="476044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436531" y="476044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灌肠液的调节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5256" y="5195195"/>
            <a:ext cx="3286271" cy="936111"/>
            <a:chOff x="545256" y="5195195"/>
            <a:chExt cx="3286271" cy="936111"/>
          </a:xfrm>
        </p:grpSpPr>
        <p:sp>
          <p:nvSpPr>
            <p:cNvPr id="51" name="TextBox 51"/>
            <p:cNvSpPr txBox="1"/>
            <p:nvPr/>
          </p:nvSpPr>
          <p:spPr>
            <a:xfrm>
              <a:off x="545256" y="5195195"/>
              <a:ext cx="3286271" cy="93611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将灌肠液倒入灌肠筒中，调节适宜的温度，一般为37-40℃。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373176" y="1165012"/>
            <a:ext cx="3394996" cy="490334"/>
            <a:chOff x="8373176" y="1165012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373176" y="116501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插入橡胶管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481901" y="1542614"/>
            <a:ext cx="3286271" cy="949747"/>
            <a:chOff x="8481901" y="1542614"/>
            <a:chExt cx="3286271" cy="949747"/>
          </a:xfrm>
        </p:grpSpPr>
        <p:sp>
          <p:nvSpPr>
            <p:cNvPr id="55" name="TextBox 55"/>
            <p:cNvSpPr txBox="1"/>
            <p:nvPr/>
          </p:nvSpPr>
          <p:spPr>
            <a:xfrm>
              <a:off x="8481901" y="1542614"/>
              <a:ext cx="3286271" cy="94974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将橡胶管缓缓插入肛门，深度约为15-20厘米，避免过深或过浅。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654225" y="3013226"/>
            <a:ext cx="3394996" cy="490334"/>
            <a:chOff x="8654225" y="3013226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654225" y="3013226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灌入灌肠液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762949" y="3447978"/>
            <a:ext cx="3286271" cy="937998"/>
            <a:chOff x="8762949" y="3447978"/>
            <a:chExt cx="3286271" cy="937998"/>
          </a:xfrm>
        </p:grpSpPr>
        <p:sp>
          <p:nvSpPr>
            <p:cNvPr id="59" name="TextBox 59"/>
            <p:cNvSpPr txBox="1"/>
            <p:nvPr/>
          </p:nvSpPr>
          <p:spPr>
            <a:xfrm>
              <a:off x="8762949" y="3447978"/>
              <a:ext cx="3286271" cy="93799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缓慢灌入灌肠液，注意观察患者的反应和灌肠液的流入情况。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059705" y="4760442"/>
            <a:ext cx="3394996" cy="490334"/>
            <a:chOff x="8059705" y="4760442"/>
            <a:chExt cx="3394996" cy="490334"/>
          </a:xfrm>
        </p:grpSpPr>
        <p:sp>
          <p:nvSpPr>
            <p:cNvPr id="61" name="TextBox 61"/>
            <p:cNvSpPr txBox="1"/>
            <p:nvPr/>
          </p:nvSpPr>
          <p:spPr>
            <a:xfrm>
              <a:off x="8059705" y="476044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灌肠液流尽后拔出橡胶管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8168429" y="5195195"/>
            <a:ext cx="3286271" cy="936111"/>
            <a:chOff x="8168429" y="5195195"/>
            <a:chExt cx="3286271" cy="936111"/>
          </a:xfrm>
        </p:grpSpPr>
        <p:sp>
          <p:nvSpPr>
            <p:cNvPr id="63" name="TextBox 63"/>
            <p:cNvSpPr txBox="1"/>
            <p:nvPr/>
          </p:nvSpPr>
          <p:spPr>
            <a:xfrm>
              <a:off x="8168429" y="5195195"/>
              <a:ext cx="3286271" cy="93611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待灌肠液流尽后，轻轻拔出橡胶管，用卫生纸轻轻按压肛门片刻。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清理使用过的灌肠液、橡胶管等物品，确保清洁、无菌。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清理用物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观察患者是否有不适反应，如有异常及时处理。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观察患者反应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记录灌肠操作过程、患者反应及注意事项，为后续护理提供参考。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记录操作过程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操作后处理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灌肠技术的适应症与禁忌症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肠道检查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肠道手术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肠道感染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灌肠可以软化粪便，刺激肠道蠕动，缓解便秘症状。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灌肠可以清洗肠道，为肠道检查如结肠镜等做好准备。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灌肠可以协助治疗某些肠道感染，如细菌性痢疾等。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灌肠可以协助肠道手术的进行，如结肠切除等。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肛门、直肠狭窄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肠道穿孔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严重心血管疾病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孕妇和产妇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禁忌症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灌肠可能导致肠道内压力升高，加重穿孔症状。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灌肠可能会加重狭窄症状，引起疼痛和出血。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灌肠可能会引起子宫收缩，对孕妇和产妇造成不良影响。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灌肠可能会引起心血管反应，如血压波动等。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灌肠技术的注意事项与护理要点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https://d.book118.com/686055041214010040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2024-09-07T09:33:26.667</cp:lastPrinted>
  <dcterms:created xsi:type="dcterms:W3CDTF">2024-09-07T01:33:26Z</dcterms:created>
  <dcterms:modified xsi:type="dcterms:W3CDTF">2024-09-07T01:33:28Z</dcterms:modified>
</cp:coreProperties>
</file>