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6B8908-6F32-4209-90BE-B3485CD75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1C662A-71C3-4D57-806C-1889A9439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BACB9D-FFD9-43EF-99BE-991B7DBD7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63288A-9841-433C-AC4A-FC454EE3C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954128-9D7F-49EE-97F6-8C04427EA8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CC2860-FE2E-4CEA-AF8B-AF0F755BBD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3C061C-5564-4685-8C89-38CF3FF45D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92E36-4A24-43A1-9EBB-697EB1087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37D7B8-CD65-435A-9B10-FC3828811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6C614-B1C7-4535-A41C-67D73BD65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B23AD6-98B1-4F18-9A18-91E4DECAA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551151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包装材料行业2024年财务状况展望</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行业概述与发展趋势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2024年财务状况预测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影响因素分析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重点企业财务状况分析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投资机会与风险提示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包装材料行业是一个庞大的行业，涵盖了纸制品、塑料、金属、玻璃等多种材料，广泛应用于食品、饮料、医药、化工等各个领域。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包装材料行业具有技术密集型、资金密集型和劳动密集型的特点，同时与下游行业密切相关，受下游行业需求影响较大。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包装材料行业现状及特点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行业规模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中国包装材料行业近年来发展迅速，已成为全球最大的包装材料生产和消费国之一。国内市场竞争激烈，企业数量众多，但行业整体技术水平相对较低。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国际包装材料市场竞争同样激烈，但技术水平和创新能力相对较高。一些国际知名企业在包装材料领域拥有先进的生产技术和品牌影响力。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未来包装材料行业将更加注重产业链整合，通过上下游合作、兼并重组等方式提高产业集中度和整体竞争力。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产业链整合</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随着环保意识的提高和政策的推动，绿色环保将成为包装材料行业的重要发展趋势。生物降解材料、可回收材料等环保包装材料将受到更多关注。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绿色环保</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包装材料行业将更加注重技术创新和产品创新，提高产品的附加值和竞争力。例如，开发新型高性能包装材料、智能化包装等。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创新驱动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2024年财务状况预测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随着全球经济的复苏和消费者需求的提升，包装材料市场规模有望继续扩大，带动行业收入增长。</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企业不断推出新型、环保、可降解的包装材料，提高产品附加值，从而增加收入。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产品创新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包装材料不仅应用于食品、饮料等传统领域，还将拓展到医疗、电子等新兴领域，为行业带来新的增长点。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拓展应用领域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原材料价格波动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受国际政治、经济等多种因素影响，包装材料所需原材料价格可能发生波动，对企业成本带来不确定性。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人力成本上升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随着人口红利逐渐消失和劳动力市场竞争加剧，企业人力成本呈上升趋势。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环保投入增加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为满足日益严格的环保法规要求，企业需要加大环保设施投入和废弃物处理费用，导致成本上升。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盈利水平提升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随着技术进步和产业升级，包装材料行业整体盈利水平有望得到提升。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市场份额争夺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行业内企业竞争加剧，市场份额的争夺可能导致价格战等不利于利润提升的因素出现。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国家政策对包装材料行业的影响不容忽视，相关法规的调整可能对企业利润产生重大影响。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利润预测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影响因素分析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通货膨胀</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通货膨胀可能导致原材料和运营成本上升，从而对包装材料行业的财务状况造成一定压力。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汇率波动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汇率波动可能对出口型包装材料企业的财务状况产生影响，企业需要采取相应措施来应对汇率风险。</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随着全球经济的复苏和增长，包装材料行业将会持续增加需求，从而促进行业财务状况的改善。</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https://d.book118.com/686055115114010045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2024-09-14T05:00:12.001</cp:lastPrinted>
  <dcterms:created xsi:type="dcterms:W3CDTF">2024-09-13T21:00:12Z</dcterms:created>
  <dcterms:modified xsi:type="dcterms:W3CDTF">2024-09-13T21:00:14Z</dcterms:modified>
</cp:coreProperties>
</file>