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233D9-EFE6-40E8-8CB1-5E92FDCEA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6C809-B9C5-4761-9825-1E21A633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B5500-C751-4F8F-8DB9-93B77A85D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B7D4D-3896-4280-AC48-BFA95AF64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4F458-7796-4149-AA06-402643013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DB8F9-FF37-452B-AABA-40CFC369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CF81E-BA79-4B7E-A3EA-DFA3BA5A6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F3BFE-F568-4AC8-97C5-815F30D7C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96682-D3FB-422F-A690-035112C1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2FE86-0DE6-4884-B558-D356E0941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682E6-2EB4-4757-A61D-9FDB9E013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000121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财商培训ppt课件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财商概念与重要性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投资工具及市场分析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家庭财务规划与管理实践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企业经营与财务管理应用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法律法规与职业道德教育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财商概念与重要性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06" r="335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指一个人认识、创造和管理财富的能力，包括观念、知识、行为三个方面。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包括财富观念、财富知识、财富行为、财富心理等多个层面，是一个人综合素质的体现。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财商内涵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财商定义及内涵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高财商有助于个人在职业发展中获得更多的机会和资源，进而实现职业成功。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良好的财商能够使个人及家庭在经济上更加稳定和安全，提升家庭幸福感。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财商与个人成长关系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财商与家庭幸福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财商与职业发展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通过提高财商，可以培养个人的理财能力、风险意识、创新思维等综合素质。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提升个人综合素质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实现财务自由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998" r="229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高财商有助于个人实现财务自由，不再为生计而奔波，有更多的时间和精力去追求自己的梦想。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提高全民财商水平，有助于推动社会经济的健康、可持续发展。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提高财商意义和价值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理财基础知识普及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货币随着时间的推移而产生的增值现象，是资金在使用过程中由于时间因素而形成的差额价值。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货币时间价值定义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包括投资回报率、通货膨胀率和时间长度等。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通过复利计算公式，可以衡量货币在不同时间点的价值。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货币时间价值原理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资产配置原则与方法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资产配置定义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根据投资需求将资金在不同资产类别之间进行分配，以达到风险与收益的平衡。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资产配置原则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分散投资、风险与收益匹配、定期调整等。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资产配置方法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包括战略性资产配置、战术性资产配置和动态资产配置等。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通过信息收集、风险感知和风险分析等手段，发现潜在的风险因素。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对识别出的风险进行量化评估，确定风险的大小、发生概率和可能造成的损失。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904" b="190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包括风险矩阵、敏感性分析和蒙特卡洛模拟等。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投资工具及市场分析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政府或企业为筹集资金而发行的债务凭证，承诺按期支付利息和偿还本金。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代表公司所有权的有价证券，通过购买股票成为公司股东，分享公司利润和成长。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集合投资者的资金，由专业基金经理进行投资管理，实现资产增值。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125" r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股票、债券、基金等投资工具介绍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关注国内外经济形势、政策变化等因素，把握市场总体趋势。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研究不同行业的发展前景、竞争格局等，挖掘潜在投资机会。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运用图表、指标等工具分析市场走势，预测未来价格变动。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市场行情解读与趋势判断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https://d.book118.com/686100012151010031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2024-08-30T07:57:48.331</cp:lastPrinted>
  <dcterms:created xsi:type="dcterms:W3CDTF">2024-08-29T23:57:48Z</dcterms:created>
  <dcterms:modified xsi:type="dcterms:W3CDTF">2024-08-29T23:57:50Z</dcterms:modified>
</cp:coreProperties>
</file>