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0C5ADD-8003-4E36-B83F-4C8377EDE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371486-1AC9-432D-ACAE-C0C8AF52A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2D3A36-D0CA-4573-B155-A0CE6C647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5E77FF-E419-4A41-BC69-AF4EF9B24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312D98-BF85-46E2-9530-F6CAB5A27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0DAEBB-FA18-4B97-AEFA-8AB1BD504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6250B8-261C-4689-A721-EEC142E0C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AA0182-891B-4324-B8BF-F629E304E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2F6A86-946E-415E-B10D-DF683D9E1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8EAE70-F507-4D2B-B20D-DB6C32674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68127C-DA1E-4374-AF29-C062F639F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101014235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人力资源管理技术分析报告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人力资源管理技术分析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人力资源管理技术应用案例分析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人力资源管理技术发展趋势和挑战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521" r="3152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732" r="1273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分析当前人力资源管理技术的发展趋势、应用现状及挑战，为企业的人力资源管理提供参考和建议。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随着科技的不断进步，人力资源管理技术也在不断创新和变革，为企业的人力资源管理带来了新的机遇和挑战。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596" b="1759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本报告主要关注人力资源管理技术的最新发展、应用情况及未来趋势，涉及招聘、培训、绩效管理、员工关系等多个方面。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由于时间和资源的限制，报告可能无法涵盖所有的人力资源管理技术，且部分技术的细节和实施情况可能无法深入探讨。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报告范围和限制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人力资源管理技术概述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人力资源管理技术的定义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人力资源管理技术是指运用信息技术、大数据分析、人工智能等手段，对人力资源进行规划、招聘、培训、绩效管理、薪酬福利管理等的一系列方法和工具。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人力资源管理技术的分类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按照应用领域，人力资源管理技术可以分为招聘管理技术、员工培训技术、绩效管理技术、薪酬福利管理技术等；按照技术手段，可以分为信息化人力资源管理技术、大数据分析技术、人工智能技术等。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68" r="31268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人力资源管理技术的定义和分类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2865" b="286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信息化人力资源管理阶段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20世纪90年代初，随着计算机技术的普及，人力资源管理开始进入信息化阶段，企业开始使用人力资源管理系统进行人事档案管理、考勤管理等基础工作。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大数据分析人力资源管理阶段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21世纪初，随着大数据技术的兴起，人力资源管理进入大数据分析阶段，企业开始通过对员工数据进行分析，实现更加精准的人力资源管理。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人工智能人力资源管理阶段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近年来，随着人工智能技术的快速发展，人力资源管理进入人工智能阶段，人工智能技术在人力资源管理的各个环节得到广泛应用，如智能招聘、智能绩效评估等。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人力资源管理技术的发展历程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人力资源管理技术的价值和意义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提高人力资源管理效率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通过信息技术、大数据分析、人工智能等技术手段，企业可以更加快速、准确地处理人力资源管理工作，提高管理效率。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提升人力资源管理决策水平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通过对员工数据的深入分析，企业可以更加精准地了解员工需求、绩效表现等方面的情况，为决策提供更加科学、准确的数据支持。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增强企业核心竞争力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有效的人力资源管理能够激发员工的潜力，提高员工的工作积极性和创造力，从而增强企业的核心竞争力。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推动人力资源管理创新发展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随着技术的不断发展，人力资源管理将不断创新发展，推动企业管理水平的整体提升。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人力资源管理技术分析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720" r="1272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战略性、前瞻性、系统性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人力资源规划技术是确保组织战略目标实现的重要工具，它需要对组织内外环境进行全面分析，制定出符合组织发展需求的人力资源战略，并建立完善的人力资源管理体系。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人力资源规划技术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公平、公正、科学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招聘与选拔技术是组织获取优秀人才的关键环节，它需要运用科学的方法和手段，评估应聘者的能力、素质和潜力，确保选拔出最适合组织的人才。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招聘与选拔技术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针对性、实效性、前瞻性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培训与开发技术是提升员工能力和素质的重要手段，它需要根据组织需求和员工个人发展需要，制定出有针对性的培训计划和方案，并采取多种形式进行培训和开发。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培训与开发技术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客观、公正、科学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绩效管理技术是组织对员工工作表现进行评估的重要工具，它需要建立科学的绩效管理体系，制定合理的绩效指标和标准，对员工的工作表现进行客观、公正的评估。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薪酬福利管理技术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激励性、公平性、竞争性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薪酬福利管理技术是激发员工工作积极性的重要手段，它需要根据市场情况和组织实际情况，制定出具有激励性、公平性和竞争性的薪酬福利方案，以吸引和留住优秀人才。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https://d.book118.com/686101014235010051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2024-09-18T00:30:09.688</cp:lastPrinted>
  <dcterms:created xsi:type="dcterms:W3CDTF">2024-09-17T16:30:09Z</dcterms:created>
  <dcterms:modified xsi:type="dcterms:W3CDTF">2024-09-17T16:30:11Z</dcterms:modified>
</cp:coreProperties>
</file>