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16F98-8E05-4E82-ABA5-321401BDC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2C206-2E4D-476B-B984-7DDCEE3CE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D3F07-71A9-495B-87A7-A4317BC2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11568-65A8-44C9-9259-6CC0618E3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A480A7-7C88-46F5-8564-B39608600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675DCA-FEAF-4534-894A-ABBE1AB80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633B78-3ABE-4514-8F6F-1BD349177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B8ED0-3062-46F6-8595-C6556BD4C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42628-CC12-42B7-83DE-90B4454AD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ED493-99A3-4436-8E6B-D52790328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1A01B-3F67-4EC8-B176-4515C4E06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02033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标准化推动企业流程优化与效率提升的方法探究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1430" y="1552432"/>
            <a:ext cx="2313384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企业流程现状及问题分析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标准化推动企业流程优化策略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效率提升途径与方法探讨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实施效果评估与持续改进计划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标准化是指为了在一定范围内获得最佳秩序，对现实问题或潜在问题制定共同使用和重复使用的条款的活动。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从工业革命时期的初步探索，到现代国际标准化组织的建立与发展，标准化逐渐成为推动企业和社会发展的重要力量。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企业面临市场竞争、成本控制、质量管理等多重压力，急需通过流程优化提高运营效率和响应速度。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流程优化需要标准化的支持，以确保各项流程能够高效、稳定地运行，并降低出错率和成本。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企业流程优化需求分析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企业应根据自身情况和发展战略，设定明确的效率提升目标，如提高生产效率、缩短交货周期、降低库存成本等。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标准化有助于企业实现效率提升目标，通过制定和执行统一的标准和规范，消除浪费和不必要的环节，提高整体运营效率。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效率提升目标设定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标准化在企业流程优化中发挥着基础性和引导性作用，为企业提供了可遵循的规范和标准，确保各项流程能够高效、有序地运行。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标准化不仅有助于企业提高运营效率和降低成本，还能提升企业的市场竞争力和品牌形象，为企业创造更大的商业价值。同时，标准化还能推动行业的技术进步和创新发展，为整个行业的可持续发展做出贡献。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标准化在其中的作用和价值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企业流程现状及问题分析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现有流程梳理与评估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全面梳理企业现有流程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从生产、销售、采购、财务等各个环节出发，详细记录和分析现有流程。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评估流程效率和效果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通过定量和定性分析，对现有流程的效率、成本、质量等方面进行评估。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确定关键流程和环节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根据评估结果，确定对企业运营影响最大的关键流程和环节。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通过调研、访谈、数据分析等方式，发现现有流程中存在的问题和瓶颈。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诊断流程存在问题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分析问题产生原因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确定问题优先级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从制度、管理、技术、人员等多个方面，深入分析问题产生的原因。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根据问题的影响程度和紧急程度，确定解决问题的优先级。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存在问题诊断及原因分析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根据问题诊断结果，制定针对性的改进方向，明确优化和提升的目标。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制定改进方向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将改进方向转化为具体的、可衡量的指标，如降低成本、提高效率等。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设定具体指标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根据指标要求，制定详细的实施计划，包括时间节点、责任人、资源保障等。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改进方向和目标制定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收集相关案例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分析案例成功因素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分析案例失败原因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结合实际进行借鉴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案例分析：成功与失败经验借鉴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从行业内外部收集企业流程优化和效率提升的成功和失败案例。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剖析失败案例中的根本原因，避免在自身企业中出现类似问题。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深入分析成功案例中的关键成功因素，总结可借鉴的经验和做法。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根据企业自身实际情况，有选择地借鉴成功案例中的经验和做法，同时避免重蹈失败案例的覆辙。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标准化推动企业流程优化策略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确立清晰、明确的工作规范和标准操作流程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通过制定详细、准确的工作手册、操作指南等文档，确保员工能够按照统一的标准进行工作。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标准化工作模板和工具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提供统一的工作模板、表格、软件等工具，使员工能够更高效地完成工作，减少重复劳动。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标准化沟通和协作流程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明确各部门、岗位之间的沟通和协作方式，确保信息畅通、协同高效。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制定统一规范和标准操作流程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建立在线知识库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将最佳实践案例、经验分享材料等整理成在线知识库，方便员工随时查阅和学习。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收集和整理最佳实践案例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鼓励员工积极分享自己在工作中的成功经验和创新做法，整理和提炼成最佳实践案例。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定期举办经验分享会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组织员工定期参加经验分享会，让更多人了解和学习到最佳实践，促进知识共享。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推广最佳实践和经验分享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根据企业流程优化的需要，制定针对性的培训计划，明确培训目标、内容、方式和时间等。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通过内部培训、外部培训、在线课程等多种方式，为员工提供丰富的培训资源，满足不同岗位和层次的培训需求。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提供多元化培训资源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对培训效果进行跟踪和评估，及时调整培训计划和内容，确保培训成果得到有效应用。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跟踪培训效果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培训员工掌握新技能和知识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https://d.book118.com/686102033114010052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2024-09-18T21:06:44.704</cp:lastPrinted>
  <dcterms:created xsi:type="dcterms:W3CDTF">2024-09-18T13:06:44Z</dcterms:created>
  <dcterms:modified xsi:type="dcterms:W3CDTF">2024-09-18T13:06:46Z</dcterms:modified>
</cp:coreProperties>
</file>