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14354-AB3D-4D8A-B549-312D496E7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B0C4D-C68A-4614-8361-D0679622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F58CC-7056-4621-B194-3D2A7B1C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C98F3-D0E3-429B-8590-A50111EA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CDACB-B5F4-4728-A5CC-66DE3C55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F4AD6-9BCC-4BEA-8CE5-87C8EE41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0917C-B2D5-463B-997E-A6978986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3A901-AE3A-4892-8F47-78BE06B9F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5A9AB-F9CB-4509-9AD4-BC97AB46E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99466-F04F-45F6-98F6-799CDECD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60EAF-29D3-4E20-B4E9-D01DDCAE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300513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安全培训是组织安全管理的重要组成部分，是保障员工生命安全和健康的重要措施。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安全培训是指通过教育和培训，使员工掌握安全知识和技能，提高安全意识，预防安全事故的发生。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提高员工的安全意识和技能水平，减少安全事故的发生。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增强员工的安全责任感和自我保护能力，保障员工的生命安全和健康。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提高组织的安全管理水平，提升企业的形象和声誉。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培养员工的安全意识和技能，使其能够自觉遵守安全规定，预防安全事故的发生。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系统性、科学性、实用性、针对性。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安全培训是一个系统性的工程，需要从整体上规划、设计和实施。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采用科学的方法和手段进行安全培训，确保培训内容的准确性和有效性。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安全培训的内容要与实际工作紧密结合，注重实用性和可操作性。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根据不同的岗位和工种，制定针对性的安全培训计划和内容，提高培训效果。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了解安全基本概念、法规和制度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介绍安全培训的重要性和目的，讲解安全法律法规、规章制度和标准，使员工了解安全的基本概念和要求。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基础知识培训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81" r="25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掌握安全操作规程和技能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针对不同岗位和工种，开展安全操作规程培训，使员工掌握正确的操作方法和技巧，提高安全操作技能水平。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技能操作培训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具备应急处理和自救互救能力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开展应急预案培训，使员工了解应急处理流程和措施，掌握基本的自救互救技能，提高应对突发事件的能力。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树立安全意识，养成安全习惯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通过案例分析、事故警示等方式，加强员工对安全的认识和理解，培养员工的安全意识，使其自觉遵守安全规章制度，养成良好的安全习惯。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通过讲授的方式传递安全知识和技能。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堂讲授法是安全培训中最常用的方法之一，通过老师讲解、演示和传授，使学员了解安全知识和技能，掌握安全操作规程和要求。这种方法适用于传授基础知识和理论，能够快速传达大量信息，有利于学员系统地掌握安全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课堂讲授法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通过分析真实案例来提高学员的安全意识和应对能力。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法是一种以实际案例为基础的教学方法，通过对典型案例的分析、讨论和总结，使学员了解事故发生的根源、过程和后果，提高对安全问题的认识和应对能力。这种方法能够激发学员的积极性和参与度，促进学员之间的交流和互动，有助于培养学员分析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https://d.book118.com/686103005132010044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2024-09-12T23:56:32.406</cp:lastPrinted>
  <dcterms:created xsi:type="dcterms:W3CDTF">2024-09-12T15:56:32Z</dcterms:created>
  <dcterms:modified xsi:type="dcterms:W3CDTF">2024-09-12T15:56:34Z</dcterms:modified>
</cp:coreProperties>
</file>