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0E8D6-D9BC-410A-AAC8-1E49645C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65212-5A5F-47F6-BEFB-3FE188F2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8B1CD-52F1-49AE-AA92-9AFDD7C8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238DC-CAE0-48A4-A583-986D0EBD6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09BFF-1513-4218-8CF8-2AFD18AE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0CA48-B1A6-4271-A933-7B8FA7C6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10F54-52EE-4870-B713-A3C8CFC96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520A0-1C05-4011-9DBF-B2219348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3CD48-20D4-4445-95C1-C38990ED4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91714-345C-4355-88B7-199A83838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C3419-4CEB-463B-9C3C-BA9B952C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3035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医学人文素质教育强调医患互动的重要性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医学人文素质教育在医患互动中作用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医学人文素质教育内容与方法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实践经验分享：成功改善医患关系案例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医学模式的转变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随着医学模式从生物医学模式向生物-心理-社会医学模式的转变，医学人文素质教育的重要性日益凸显。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当前医患关系紧张，部分医生缺乏人文关怀和沟通技巧，导致医患矛盾加剧。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医学教育改革的需要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传统的医学教育过于注重医学知识和技能的传授，忽视了对医学生人文素质的培养。因此，加强医学人文素质教育是医学教育改革的必然趋势。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通过医学人文素质教育，使医学生树立正确的职业价值观，尊重生命、关爱患者、恪守医德。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培养医学生的职业道德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提高医学生的沟通能力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培养医学生的团队协作精神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提高医学生的文化素养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加强医学生与患者及其家属的沟通能力，学会倾听、表达和理解，建立良好的医患关系。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强化医学生的团队协作意识，学会与同事、患者及其家属等多方协作，共同为患者的健康负责。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通过医学人文素质教育，拓宽医学生的视野，增强其对社会、历史、文化等方面的认识和理解。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医学人文素质教育目标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医生和患者之间沟通不充分，导致信息不对称，患者无法理解治疗方案和风险，医生也可能因为患者的隐瞒或误导而做出错误判断。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部分患者对医生的专业能力和医德存在质疑，医生也可能因为患者的误解和不信任而感到沮丧。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不同医院和医生之间的服务质量存在差异，部分患者可能遇到服务态度不佳、诊疗效果不佳等问题。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833" r="9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625" r="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当前医患关系状况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医疗资源分布不均，部分地区和医院人满为患，医生工作量大，难以保证充分沟通和个性化治疗。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医患纠纷频发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患者期望值过高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由于沟通不足、信任缺失等原因，医患纠纷事件时有发生，严重影响医疗秩序和医生工作积极性。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部分患者对治疗效果期望值过高，一旦未达到预期效果，容易产生不满和投诉。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某医院因医生疏忽导致患者死亡，引发家属强烈不满和抗议。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某医院因收费问题与患者发生纠纷，双方争执不下，最终通过法律途径解决。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某医院因服务态度问题被患者投诉，经查实后医院对患者进行了道歉和赔偿。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案例分析：典型医患纠纷事件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医学人文素质教育在医患互动中作用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65" b="173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提升医生沟通技巧和能力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学习有效倾听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医生需要倾听患者的病史、症状和需求，以全面了解患者情况。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掌握清晰表达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医生需用患者能理解的语言解释病情、治疗方案和预期效果。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医生应注意肢体语言、面部表情和声调，传递关心和尊重。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医生需敏锐察觉患者的情绪变化，理解患者的心理需求。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感知患者情绪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医生应对患者的痛苦和困境表示同情，并提供情感支持。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展现关心与同情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医生应尊重患者的知情权、同意权和隐私权等基本权益。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培养医生同理心和关爱意识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通过良好的沟通和互动，医生与患者之间建立信任关系。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医生鼓励患者参与治疗决策，共同制定治疗方案。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合作与共同参与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医生在患者治疗过程中提供持续关怀和支持，帮助患者应对挑战。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持续关怀与支持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促进良好医患关系建立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https://d.book118.com/686103035102010044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2024-09-12T16:58:57.726</cp:lastPrinted>
  <dcterms:created xsi:type="dcterms:W3CDTF">2024-09-12T08:58:57Z</dcterms:created>
  <dcterms:modified xsi:type="dcterms:W3CDTF">2024-09-12T08:58:59Z</dcterms:modified>
</cp:coreProperties>
</file>