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F6C18-4F7E-42E4-8305-A8545D3BF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B4E7C-C693-4CD4-8DB5-A47D8FA9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D6CC5-96DA-487C-BC40-4B538B4B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1B90B-8CBF-483A-8B2C-59CACA652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DCD46-657F-48E7-840F-9B46B4875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738FB-1615-471A-96FA-DCF227EFC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ED58A-FE9E-4463-8331-8E9B02372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ABCCA-4FA0-481F-97E5-BCCF872BE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3B4CB-C20F-4E0E-B2D3-F8642CC91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58ED9-AF13-4589-ACC2-CA0506523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94E0B-F540-42D9-9B00-0678579D5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4112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医药研发部年终述职报告总结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回顾过去一年的工作成果与不足，为下一年的工作提供参考和改进方向。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展示医药研发部在公司的战略地位和作用，加强与其他部门的沟通和协作。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提高医药研发部员工的工作积极性和归属感，促进团队建设和个人成长。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医药法规政策的变化及应对策略。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新药研发项目的进展和成果。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医药研发部全年工作计划的完成情况。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临床试验的进展和数据分析。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团队协作和人才培养情况。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研发部工作成果与业绩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35" r="1623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在过去的一年中，我们成功启动了XX个新药研发项目，涵盖了抗肿瘤、抗感染、神经系统等多个疾病领域。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新药研发项目数量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在新药研发过程中，我们取得了XX项关键技术突破，包括新型药物筛选技术、高效合成技术等，为新药研发提供了有力支持。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关键技术突破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我们提交了XX个新药的临床试验申请，并获得了XX个新药的临床试验批准，标志着这些新药即将进入临床试验阶段。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临床试验申请与批准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新药研发进展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仿制药开发项目数量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我们共开展了XX个仿制药开发项目，涉及多个原研药品种，旨在为患者提供更多优质、廉价的药品选择。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质量与疗效一致性评价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我们严格按照国家相关要求进行仿制药质量与疗效一致性评价工作，确保所开发的仿制药与原研药在质量和疗效上保持一致。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上市申请与批准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我们提交了XX个仿制药的上市申请，并获得了XX个仿制药的上市批准，为市场提供了更多优质药品。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仿制药开发成果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我们积极引进并应用了多项新技术，如人工智能辅助药物设计、高通量测序技术等，提高了药物研发的效率和成功率。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新技术引进与应用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通过不断学习和实践，我们的自主研发能力得到了显著提升，为公司的长远发展奠定了坚实基础。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自主研发能力提升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我们重视知识产权保护工作，积极申请专利保护，共获得XX项发明专利授权，有效保护了公司的技术成果和知识产权。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临床试验项目数量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我们共开展了XX个临床试验项目，涉及多个新药品种和适应症。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临床试验结果分析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通过对临床试验数据的分析，我们评估了新药的疗效和安全性，为后续的药物研发和上市提供了重要依据。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与监管机构沟通合作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我们积极与国内外监管机构沟通合作，确保临床试验的顺利进行和数据的准确评估。同时，我们也积极参与国际多中心临床试验合作，提高了公司的国际影响力和竞争力。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临床试验进展及结果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团队成员之间保持高效沟通，确保项目进展顺利，共同解决遇到的问题。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根据项目需求，合理分配任务，明确责任，确保每个环节都有专人负责。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鼓励团队成员分享经验和知识，促进共同成长。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内部协作情况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定期举行跨部门会议，与其他部门分享研发进展，获取反馈和建议。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与其他部门合作开展项目，共同推进公司战略目标实现。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合作项目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建立信息共享平台，方便各部门之间及时获取相关信息和数据。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https://d.book118.com/686104112111010033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2024-09-02T01:01:54.032</cp:lastPrinted>
  <dcterms:created xsi:type="dcterms:W3CDTF">2024-09-01T17:01:54Z</dcterms:created>
  <dcterms:modified xsi:type="dcterms:W3CDTF">2024-09-01T17:01:56Z</dcterms:modified>
</cp:coreProperties>
</file>