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601E30-8CC2-4066-8ECC-AB1EE376F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B1EB9-37B6-4C0D-BA00-B3A414C84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9D0F3E-F5D2-4379-A163-5F3607138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DE37BE-F174-4ACF-AA6F-151BA6689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CC56AD-A392-4F5D-9C87-924AF36A5C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D6ED96-ACDE-41D9-80A1-ACEBF2A258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36B0E4-2FA0-4CD5-B718-2B5762A3D7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05F410-BB7F-4016-8B8B-50B13E1338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48C3A6-D92F-41B5-80F5-E0C501D20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97860-35A6-441D-9C9E-13BAAE9E2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224EE-4496-4A76-8AF4-1FA65D239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1042051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停职后员工工作满意度的变化分析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停职对员工工作满意度的影响因素分析
 停职期间员工心理状态的变化分析
 停职后员工工作满意度变化的程度分析
 停职对员工工作绩效的影响分析
 停职对员工组织承诺的影响分析
 停职对员工职业发展的影响分析
 停职后员工工作满意度改善策略分析
 停职对员工工作满意度长期影响分析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停职对员工工作满意度的影响因素分析</a:t>
            </a:r>
          </a:p>
        </p:txBody>
      </p:sp>
      <p:sp>
        <p:nvSpPr>
          <p:cNvPr id="3" name="Subtitle 2"/>
          <p:cNvSpPr>
            <a:spLocks noGrp="1"/>
          </p:cNvSpPr>
          <p:nvPr>
            <p:ph type="subTitle" idx="1"/>
          </p:nvPr>
        </p:nvSpPr>
        <p:spPr/>
        <p:txBody>
          <a:bodyPr/>
          <a:lstStyle/>
          <a:p>
            <a:r>
              <a:t>停职后员工工作满意度的变化分析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停职对员工工作满意度的影响因素分析</a:t>
            </a:r>
          </a:p>
        </p:txBody>
      </p:sp>
      <p:sp>
        <p:nvSpPr>
          <p:cNvPr id="3" name="Content Placeholder 2"/>
          <p:cNvSpPr>
            <a:spLocks noGrp="1"/>
          </p:cNvSpPr>
          <p:nvPr>
            <p:ph sz="half" idx="2"/>
          </p:nvPr>
        </p:nvSpPr>
        <p:spPr/>
        <p:txBody>
          <a:bodyPr/>
          <a:lstStyle/>
          <a:p>
            <a:r>
              <a:t>1. 停职期间来自同事、上司以及亲属、朋友的支持有利于维持员工的工作满意度。</a:t>
            </a:r>
          </a:p>
          <a:p>
            <a:r>
              <a:t>2. 支持可以帮助员工更好理解停职的缘由，以及停职期间的安排，避免抵触情绪和对工作的误解。</a:t>
            </a:r>
          </a:p>
          <a:p>
            <a:r>
              <a:t>3. 支持可以帮助员工保持积极的心态，缓解压力和焦虑情绪，避免因压力和焦虑而产生的消极情绪对工作满意度的影响。</a:t>
            </a:r>
          </a:p>
        </p:txBody>
      </p:sp>
      <p:sp>
        <p:nvSpPr>
          <p:cNvPr id="4" name="Text Placeholder 3"/>
          <p:cNvSpPr>
            <a:spLocks noGrp="1"/>
          </p:cNvSpPr>
          <p:nvPr>
            <p:ph type="body" idx="3"/>
          </p:nvPr>
        </p:nvSpPr>
        <p:spPr/>
        <p:txBody>
          <a:bodyPr/>
          <a:lstStyle/>
          <a:p>
            <a:r>
              <a:t>停职理由对员工工作满意度的影响：</a:t>
            </a:r>
          </a:p>
        </p:txBody>
      </p:sp>
      <p:sp>
        <p:nvSpPr>
          <p:cNvPr id="5" name="Content Placeholder 4"/>
          <p:cNvSpPr>
            <a:spLocks noGrp="1"/>
          </p:cNvSpPr>
          <p:nvPr>
            <p:ph sz="half" idx="4"/>
          </p:nvPr>
        </p:nvSpPr>
        <p:spPr/>
        <p:txBody>
          <a:bodyPr/>
          <a:lstStyle/>
          <a:p>
            <a:r>
              <a:t>1. 停职理由的合理性会影响员工对停职的理解和接受程度，进而影响工作满意度。</a:t>
            </a:r>
          </a:p>
          <a:p>
            <a:r>
              <a:t>2. 如果停职理由是出于正当的需要，员工通常会比较容易接受停职，并努力完成停职期间的任务，从而保持较高的工作满意度。</a:t>
            </a:r>
          </a:p>
          <a:p>
            <a:r>
              <a:t>3. 如果停职理由不合理或存在争议，员工可能会产生抵触情绪和不满情绪，这将对工作满意度产生负面影响。</a:t>
            </a:r>
          </a:p>
        </p:txBody>
      </p:sp>
      <p:sp>
        <p:nvSpPr>
          <p:cNvPr id="6" name="Text Placeholder 5"/>
          <p:cNvSpPr>
            <a:spLocks noGrp="1"/>
          </p:cNvSpPr>
          <p:nvPr>
            <p:ph type="body" idx="1"/>
          </p:nvPr>
        </p:nvSpPr>
        <p:spPr/>
        <p:txBody>
          <a:bodyPr/>
          <a:lstStyle/>
          <a:p>
            <a:r>
              <a:t>停职时支持对员工工作满意度的影响：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停职对员工工作满意度的影响因素分析</a:t>
            </a:r>
          </a:p>
        </p:txBody>
      </p:sp>
      <p:sp>
        <p:nvSpPr>
          <p:cNvPr id="3" name="Text Placeholder 2"/>
          <p:cNvSpPr>
            <a:spLocks noGrp="1"/>
          </p:cNvSpPr>
          <p:nvPr>
            <p:ph type="body" idx="1"/>
          </p:nvPr>
        </p:nvSpPr>
        <p:spPr/>
        <p:txBody>
          <a:bodyPr/>
          <a:lstStyle/>
          <a:p>
            <a:r>
              <a:t>停职期间工作安排对员工工作满意度的影响：</a:t>
            </a:r>
          </a:p>
        </p:txBody>
      </p:sp>
      <p:sp>
        <p:nvSpPr>
          <p:cNvPr id="4" name="Content Placeholder 3"/>
          <p:cNvSpPr>
            <a:spLocks noGrp="1"/>
          </p:cNvSpPr>
          <p:nvPr>
            <p:ph sz="half" idx="2"/>
          </p:nvPr>
        </p:nvSpPr>
        <p:spPr/>
        <p:txBody>
          <a:bodyPr/>
          <a:lstStyle/>
          <a:p>
            <a:r>
              <a:t>1. 停职期间的工作安排会影响员工的工作满意度。</a:t>
            </a:r>
          </a:p>
          <a:p>
            <a:r>
              <a:t>2. 如果停职期间安排有意义的工作任务，员工可能会感到自己的价值和能力仍然受到认可，这有助于保持较高的工作满意度。</a:t>
            </a:r>
          </a:p>
          <a:p>
            <a:r>
              <a:t>3. 如果停职期间没有安排任何工作任务，或安排的工作任务毫无意义，员工可能会感到无聊和沮丧，这将对工作满意度产生负面影响。</a:t>
            </a:r>
          </a:p>
        </p:txBody>
      </p:sp>
      <p:sp>
        <p:nvSpPr>
          <p:cNvPr id="5" name="Text Placeholder 4"/>
          <p:cNvSpPr>
            <a:spLocks noGrp="1"/>
          </p:cNvSpPr>
          <p:nvPr>
            <p:ph type="body" idx="3"/>
          </p:nvPr>
        </p:nvSpPr>
        <p:spPr/>
        <p:txBody>
          <a:bodyPr/>
          <a:lstStyle/>
          <a:p>
            <a:r>
              <a:t>停职期限对员工工作满意度的影响：</a:t>
            </a:r>
          </a:p>
        </p:txBody>
      </p:sp>
      <p:sp>
        <p:nvSpPr>
          <p:cNvPr id="6" name="Content Placeholder 5"/>
          <p:cNvSpPr>
            <a:spLocks noGrp="1"/>
          </p:cNvSpPr>
          <p:nvPr>
            <p:ph sz="half" idx="4"/>
          </p:nvPr>
        </p:nvSpPr>
        <p:spPr/>
        <p:txBody>
          <a:bodyPr/>
          <a:lstStyle/>
          <a:p>
            <a:r>
              <a:t>1. 停职期限也会影响员工的工作满意度。</a:t>
            </a:r>
          </a:p>
          <a:p>
            <a:r>
              <a:t>2. 短暂的停职通常不会对工作满意度产生太大影响，但长期的停职可能会对工作满意度产生负面影响。</a:t>
            </a:r>
          </a:p>
          <a:p>
            <a:r>
              <a:t>3. 长期的停职可能会导致员工与同事关系疏远，并失去工作技能，从而对工作满意度产生负面影响。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停职对员工工作满意度的影响因素分析</a:t>
            </a:r>
          </a:p>
        </p:txBody>
      </p:sp>
      <p:sp>
        <p:nvSpPr>
          <p:cNvPr id="3" name="Text Placeholder 2"/>
          <p:cNvSpPr>
            <a:spLocks noGrp="1"/>
          </p:cNvSpPr>
          <p:nvPr>
            <p:ph type="body" idx="1"/>
          </p:nvPr>
        </p:nvSpPr>
        <p:spPr/>
        <p:txBody>
          <a:bodyPr/>
          <a:lstStyle/>
          <a:p>
            <a:r>
              <a:t>停职后工作保障对员工工作满意度的影响：</a:t>
            </a:r>
          </a:p>
        </p:txBody>
      </p:sp>
      <p:sp>
        <p:nvSpPr>
          <p:cNvPr id="4" name="Content Placeholder 3"/>
          <p:cNvSpPr>
            <a:spLocks noGrp="1"/>
          </p:cNvSpPr>
          <p:nvPr>
            <p:ph sz="half" idx="2"/>
          </p:nvPr>
        </p:nvSpPr>
        <p:spPr/>
        <p:txBody>
          <a:bodyPr/>
          <a:lstStyle/>
          <a:p>
            <a:r>
              <a:t>1. 停职后工作保障会影响员工的工作满意度。</a:t>
            </a:r>
          </a:p>
          <a:p>
            <a:r>
              <a:t>2. 如果员工在停职后能够得到工作保障，他们通常会比较容易接受停职，并努力完成停职期间的任务，从而保持较高的工作满意度。</a:t>
            </a:r>
          </a:p>
          <a:p>
            <a:r>
              <a:t>3. 如果员工在停职后没有得到工作保障，他们可能会担心自己的工作前景，这将对工作满意度产生负面影响。</a:t>
            </a:r>
          </a:p>
        </p:txBody>
      </p:sp>
      <p:sp>
        <p:nvSpPr>
          <p:cNvPr id="5" name="Text Placeholder 4"/>
          <p:cNvSpPr>
            <a:spLocks noGrp="1"/>
          </p:cNvSpPr>
          <p:nvPr>
            <p:ph type="body" idx="3"/>
          </p:nvPr>
        </p:nvSpPr>
        <p:spPr/>
        <p:txBody>
          <a:bodyPr/>
          <a:lstStyle/>
          <a:p>
            <a:r>
              <a:t>停职对员工心理健康的影响：</a:t>
            </a:r>
          </a:p>
        </p:txBody>
      </p:sp>
      <p:sp>
        <p:nvSpPr>
          <p:cNvPr id="6" name="Content Placeholder 5"/>
          <p:cNvSpPr>
            <a:spLocks noGrp="1"/>
          </p:cNvSpPr>
          <p:nvPr>
            <p:ph sz="half" idx="4"/>
          </p:nvPr>
        </p:nvSpPr>
        <p:spPr/>
        <p:txBody>
          <a:bodyPr/>
          <a:lstStyle/>
          <a:p>
            <a:r>
              <a:t>1. 停职可能会对员工的心理健康产生负面影响。</a:t>
            </a:r>
          </a:p>
          <a:p>
            <a:r>
              <a:t>2. 停职会让员工感到孤立和羞耻，并失去对工作的控制感，这可能会导致焦虑、抑郁和其他心理健康问题。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停职期间员工心理状态的变化分析</a:t>
            </a:r>
          </a:p>
        </p:txBody>
      </p:sp>
      <p:sp>
        <p:nvSpPr>
          <p:cNvPr id="3" name="Subtitle 2"/>
          <p:cNvSpPr>
            <a:spLocks noGrp="1"/>
          </p:cNvSpPr>
          <p:nvPr>
            <p:ph type="subTitle" idx="1"/>
          </p:nvPr>
        </p:nvSpPr>
        <p:spPr/>
        <p:txBody>
          <a:bodyPr/>
          <a:lstStyle/>
          <a:p>
            <a:r>
              <a:t>停职后员工工作满意度的变化分析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停职期间员工心理状态的变化分析</a:t>
            </a:r>
          </a:p>
        </p:txBody>
      </p:sp>
      <p:sp>
        <p:nvSpPr>
          <p:cNvPr id="3" name="Text Placeholder 2"/>
          <p:cNvSpPr>
            <a:spLocks noGrp="1"/>
          </p:cNvSpPr>
          <p:nvPr>
            <p:ph type="body" idx="1"/>
          </p:nvPr>
        </p:nvSpPr>
        <p:spPr/>
        <p:txBody>
          <a:bodyPr/>
          <a:lstStyle/>
          <a:p>
            <a:r>
              <a:t>停职对员工心理状态的负面影响</a:t>
            </a:r>
          </a:p>
        </p:txBody>
      </p:sp>
      <p:sp>
        <p:nvSpPr>
          <p:cNvPr id="4" name="Content Placeholder 3"/>
          <p:cNvSpPr>
            <a:spLocks noGrp="1"/>
          </p:cNvSpPr>
          <p:nvPr>
            <p:ph sz="half" idx="2"/>
          </p:nvPr>
        </p:nvSpPr>
        <p:spPr/>
        <p:txBody>
          <a:bodyPr/>
          <a:lstStyle/>
          <a:p>
            <a:r>
              <a:t>1. 缺乏安全感和稳定感：停职意味着员工与单位之间的雇佣关系受到中断，失去固定的收入来源和工作保障，导致员工感到不安全和不稳定。</a:t>
            </a:r>
          </a:p>
          <a:p>
            <a:r>
              <a:t>2. 焦虑和担忧：停职期间，员工可能担心自己的前途和生计，以及停职对个人声誉和职业发展的影响，产生焦虑和担忧的情绪。</a:t>
            </a:r>
          </a:p>
          <a:p>
            <a:r>
              <a:t>3. 耻辱感和内疚感：停职往往与某种形式的过错或违规行为有关，这可能会导致员工感到耻辱和内疚。这种负面情绪会损害员工的自尊和自信。</a:t>
            </a:r>
          </a:p>
        </p:txBody>
      </p:sp>
      <p:sp>
        <p:nvSpPr>
          <p:cNvPr id="5" name="Text Placeholder 4"/>
          <p:cNvSpPr>
            <a:spLocks noGrp="1"/>
          </p:cNvSpPr>
          <p:nvPr>
            <p:ph type="body" idx="3"/>
          </p:nvPr>
        </p:nvSpPr>
        <p:spPr/>
        <p:txBody>
          <a:bodyPr/>
          <a:lstStyle/>
          <a:p>
            <a:r>
              <a:t>停职对员工心理状态的积极影响</a:t>
            </a:r>
          </a:p>
        </p:txBody>
      </p:sp>
      <p:sp>
        <p:nvSpPr>
          <p:cNvPr id="6" name="Content Placeholder 5"/>
          <p:cNvSpPr>
            <a:spLocks noGrp="1"/>
          </p:cNvSpPr>
          <p:nvPr>
            <p:ph sz="half" idx="4"/>
          </p:nvPr>
        </p:nvSpPr>
        <p:spPr/>
        <p:txBody>
          <a:bodyPr/>
          <a:lstStyle/>
          <a:p>
            <a:r>
              <a:t>1. 自我反思和成长机会：停职期间，员工有机会思考自己的行为和过错，并从中吸取教训，为未来的职业发展做出积极改变。</a:t>
            </a:r>
          </a:p>
          <a:p>
            <a:r>
              <a:t>2. 休息和充电的机会：停职可以为员工提供一个休息和充电的机会，使他们能够重新审视自己的工作和生活，规划未来的方向。</a:t>
            </a:r>
          </a:p>
          <a:p>
            <a:r>
              <a:t>3. 与家人和朋友重新建立联系的机会：停职期间，员工可以抽出更多的时间陪伴家人和朋友，改善人际关系，获得情感支持。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停职后员工工作满意度变化的程度分析</a:t>
            </a:r>
          </a:p>
        </p:txBody>
      </p:sp>
      <p:sp>
        <p:nvSpPr>
          <p:cNvPr id="3" name="Subtitle 2"/>
          <p:cNvSpPr>
            <a:spLocks noGrp="1"/>
          </p:cNvSpPr>
          <p:nvPr>
            <p:ph type="subTitle" idx="1"/>
          </p:nvPr>
        </p:nvSpPr>
        <p:spPr/>
        <p:txBody>
          <a:bodyPr/>
          <a:lstStyle/>
          <a:p>
            <a:r>
              <a:t>停职后员工工作满意度的变化分析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停职后员工工作满意度变化的程度分析</a:t>
            </a:r>
          </a:p>
        </p:txBody>
      </p:sp>
      <p:sp>
        <p:nvSpPr>
          <p:cNvPr id="3" name="Text Placeholder 2"/>
          <p:cNvSpPr>
            <a:spLocks noGrp="1"/>
          </p:cNvSpPr>
          <p:nvPr>
            <p:ph type="body" idx="1"/>
          </p:nvPr>
        </p:nvSpPr>
        <p:spPr/>
        <p:txBody>
          <a:bodyPr/>
          <a:lstStyle/>
          <a:p>
            <a:r>
              <a:t>停职对员工工作满意度的短期影响</a:t>
            </a:r>
          </a:p>
        </p:txBody>
      </p:sp>
      <p:sp>
        <p:nvSpPr>
          <p:cNvPr id="4" name="Content Placeholder 3"/>
          <p:cNvSpPr>
            <a:spLocks noGrp="1"/>
          </p:cNvSpPr>
          <p:nvPr>
            <p:ph sz="half" idx="2"/>
          </p:nvPr>
        </p:nvSpPr>
        <p:spPr/>
        <p:txBody>
          <a:bodyPr/>
          <a:lstStyle/>
          <a:p>
            <a:r>
              <a:t>1. 停职会对员工的工作满意度产生立即和明显的负面影响。员工可能会感到沮丧、愤怒和羞辱，并对他们的工作和公司失去信心。</a:t>
            </a:r>
          </a:p>
          <a:p>
            <a:r>
              <a:t>2. 停职也会对员工的绩效产生负面影响。员工可能会因为无法工作而感到压力和焦虑，这可能会导致工作表现下降。</a:t>
            </a:r>
          </a:p>
          <a:p>
            <a:r>
              <a:t>3. 停职还可能对员工的职业生涯产生负面影响。停职记录可能会让找新工作变得更加困难，并可能损害员工的声誉。</a:t>
            </a:r>
          </a:p>
        </p:txBody>
      </p:sp>
      <p:sp>
        <p:nvSpPr>
          <p:cNvPr id="5" name="Text Placeholder 4"/>
          <p:cNvSpPr>
            <a:spLocks noGrp="1"/>
          </p:cNvSpPr>
          <p:nvPr>
            <p:ph type="body" idx="3"/>
          </p:nvPr>
        </p:nvSpPr>
        <p:spPr/>
        <p:txBody>
          <a:bodyPr/>
          <a:lstStyle/>
          <a:p>
            <a:r>
              <a:t>停职对员工工作满意度的长期影响</a:t>
            </a:r>
          </a:p>
        </p:txBody>
      </p:sp>
      <p:sp>
        <p:nvSpPr>
          <p:cNvPr id="6" name="Content Placeholder 5"/>
          <p:cNvSpPr>
            <a:spLocks noGrp="1"/>
          </p:cNvSpPr>
          <p:nvPr>
            <p:ph sz="half" idx="4"/>
          </p:nvPr>
        </p:nvSpPr>
        <p:spPr/>
        <p:txBody>
          <a:bodyPr/>
          <a:lstStyle/>
          <a:p>
            <a:r>
              <a:t>1. 停职对员工的工作满意度的长期影响可能比短期影响更为严重。员工可能会继续感到沮丧、愤怒和羞辱，即使他们已经重返工作岗位。</a:t>
            </a:r>
          </a:p>
          <a:p>
            <a:r>
              <a:t>2. 停职也可能对员工的绩效产生长期负面影响。员工可能难以重新适应工作，并可能继续经历工作表现下降的问题。</a:t>
            </a:r>
          </a:p>
          <a:p>
            <a:r>
              <a:t>3. 停职还可能对员工的职业生涯产生长期负面影响。停职记录可能会损害员工的声誉，并可能使他们更难在未来找到新工作。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停职后员工工作满意度变化的程度分析</a:t>
            </a:r>
          </a:p>
        </p:txBody>
      </p:sp>
      <p:sp>
        <p:nvSpPr>
          <p:cNvPr id="3" name="Text Placeholder 2"/>
          <p:cNvSpPr>
            <a:spLocks noGrp="1"/>
          </p:cNvSpPr>
          <p:nvPr>
            <p:ph type="body" idx="1"/>
          </p:nvPr>
        </p:nvSpPr>
        <p:spPr/>
        <p:txBody>
          <a:bodyPr/>
          <a:lstStyle/>
          <a:p>
            <a:r>
              <a:t>停职对不同员工群体的影响</a:t>
            </a:r>
          </a:p>
        </p:txBody>
      </p:sp>
      <p:sp>
        <p:nvSpPr>
          <p:cNvPr id="4" name="Content Placeholder 3"/>
          <p:cNvSpPr>
            <a:spLocks noGrp="1"/>
          </p:cNvSpPr>
          <p:nvPr>
            <p:ph sz="half" idx="2"/>
          </p:nvPr>
        </p:nvSpPr>
        <p:spPr/>
        <p:txBody>
          <a:bodyPr/>
          <a:lstStyle/>
          <a:p>
            <a:r>
              <a:t>1. 停职对不同员工群体的影响可能不同。例如，女性和少数族裔员工可能比男性和白人员工经历更严重的负面影响。</a:t>
            </a:r>
          </a:p>
          <a:p>
            <a:r>
              <a:t>2. 年龄和工作经验也会影响停职对员工的影响。年轻员工和经验较少的员工可能比年长员工和经验丰富的员工经历更严重的负面影响。</a:t>
            </a:r>
          </a:p>
          <a:p>
            <a:r>
              <a:t>3. 停职对员工工作满意度的影响也可能取决于停职的原因。例如，因不当行为而被停职的员工可能比因健康原因而被停职的员工经历更严重的负面影响。</a:t>
            </a:r>
          </a:p>
        </p:txBody>
      </p:sp>
      <p:sp>
        <p:nvSpPr>
          <p:cNvPr id="5" name="Text Placeholder 4"/>
          <p:cNvSpPr>
            <a:spLocks noGrp="1"/>
          </p:cNvSpPr>
          <p:nvPr>
            <p:ph type="body" idx="3"/>
          </p:nvPr>
        </p:nvSpPr>
        <p:spPr/>
        <p:txBody>
          <a:bodyPr/>
          <a:lstStyle/>
          <a:p>
            <a:r>
              <a:t>停职后员工工作满意度的改善策略</a:t>
            </a:r>
          </a:p>
        </p:txBody>
      </p:sp>
      <p:sp>
        <p:nvSpPr>
          <p:cNvPr id="6" name="Content Placeholder 5"/>
          <p:cNvSpPr>
            <a:spLocks noGrp="1"/>
          </p:cNvSpPr>
          <p:nvPr>
            <p:ph sz="half" idx="4"/>
          </p:nvPr>
        </p:nvSpPr>
        <p:spPr/>
        <p:txBody>
          <a:bodyPr/>
          <a:lstStyle/>
          <a:p>
            <a:r>
              <a:t>1. 雇主可以采取一些策略来帮助员工在停职后改善他们的工作满意度。这些策略包括：</a:t>
            </a:r>
          </a:p>
          <a:p>
            <a:r>
              <a:t>  * 为员工提供支持和资源，帮助他们应对停职期间的困难。</a:t>
            </a:r>
          </a:p>
          <a:p>
            <a:r>
              <a:t>  * 在员工重返工作岗位后，为他们提供指导和支持。</a:t>
            </a:r>
          </a:p>
          <a:p>
            <a:r>
              <a:t>  * 为员工提供机会来讨论他们的停职经历，并从中学到经验。</a:t>
            </a:r>
          </a:p>
          <a:p>
            <a:r>
              <a:t>2. 员工也可以采取一些策略来帮助他们改善他们在停职后的工作满意度。这些策略包括：</a:t>
            </a:r>
          </a:p>
          <a:p>
            <a:r>
              <a:t>  * 与他们的经理或人力资源部门讨论他们的停职经历，并寻求支持。</a:t>
            </a:r>
          </a:p>
          <a:p>
            <a:r>
              <a:t>  * 与同事和朋友谈论他们的经历，并寻求他们的支持。</a:t>
            </a:r>
          </a:p>
          <a:p>
            <a:r>
              <a:t>  * 从他们的经历中吸取教训，并努力改进他们的行为。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停职后员工工作满意度变化的程度分析</a:t>
            </a:r>
          </a:p>
        </p:txBody>
      </p:sp>
      <p:sp>
        <p:nvSpPr>
          <p:cNvPr id="3" name="Text Placeholder 2"/>
          <p:cNvSpPr>
            <a:spLocks noGrp="1"/>
          </p:cNvSpPr>
          <p:nvPr>
            <p:ph type="body" idx="1"/>
          </p:nvPr>
        </p:nvSpPr>
        <p:spPr/>
        <p:txBody>
          <a:bodyPr/>
          <a:lstStyle/>
          <a:p>
            <a:r>
              <a:t>停职对员工工作满意度的研究趋势</a:t>
            </a:r>
          </a:p>
        </p:txBody>
      </p:sp>
      <p:sp>
        <p:nvSpPr>
          <p:cNvPr id="4" name="Content Placeholder 3"/>
          <p:cNvSpPr>
            <a:spLocks noGrp="1"/>
          </p:cNvSpPr>
          <p:nvPr>
            <p:ph sz="half" idx="2"/>
          </p:nvPr>
        </p:nvSpPr>
        <p:spPr/>
        <p:txBody>
          <a:bodyPr/>
          <a:lstStyle/>
          <a:p>
            <a:r>
              <a:t>1. 近年来，关于停职对员工工作满意度的研究越来越多。这些研究发现，停职对员工的工作满意度有显著的负面影响。</a:t>
            </a:r>
          </a:p>
          <a:p>
            <a:r>
              <a:t>2. 研究还发现，停职对不同员工群体的影响可能不同。例如，女性和少数族裔员工可能比男性和白人员工经历更严重的负面影响。</a:t>
            </a:r>
          </a:p>
          <a:p>
            <a:r>
              <a:t>3. 研究还发现，停职后员工的工作满意度可以通过雇主和员工采取的策略来改善。</a:t>
            </a:r>
          </a:p>
        </p:txBody>
      </p:sp>
      <p:sp>
        <p:nvSpPr>
          <p:cNvPr id="5" name="Text Placeholder 4"/>
          <p:cNvSpPr>
            <a:spLocks noGrp="1"/>
          </p:cNvSpPr>
          <p:nvPr>
            <p:ph type="body" idx="3"/>
          </p:nvPr>
        </p:nvSpPr>
        <p:spPr/>
        <p:txBody>
          <a:bodyPr/>
          <a:lstStyle/>
          <a:p>
            <a:r>
              <a:t>停职对员工工作满意度的前沿问题</a:t>
            </a:r>
          </a:p>
        </p:txBody>
      </p:sp>
      <p:sp>
        <p:nvSpPr>
          <p:cNvPr id="6" name="Content Placeholder 5"/>
          <p:cNvSpPr>
            <a:spLocks noGrp="1"/>
          </p:cNvSpPr>
          <p:nvPr>
            <p:ph sz="half" idx="4"/>
          </p:nvPr>
        </p:nvSpPr>
        <p:spPr/>
        <p:txBody>
          <a:bodyPr/>
          <a:lstStyle/>
          <a:p>
            <a:r>
              <a:t>1. 停职对员工工作满意度的研究还存在一些前沿问题。例如，需要更多的研究来了解停职对不同员工群体的影响，以及停职后员工的工作满意度可以通过哪些策略来改善。</a:t>
            </a:r>
          </a:p>
          <a:p>
            <a:r>
              <a:t>2. 此外，需要更多的研究来了解停职对员工心理健康的影响。停职可能会导致员工出现抑郁、焦虑和其他心理健康问题。</a:t>
            </a:r>
          </a:p>
          <a:p>
            <a:r>
              <a:t>3. 最后，需要更多的研究来了解停职对员工的身体健康的影响。停职可能会导致员工出现睡眠问题、体重增加和其他健康问题。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停职对员工工作绩效的影响分析</a:t>
            </a:r>
          </a:p>
        </p:txBody>
      </p:sp>
      <p:sp>
        <p:nvSpPr>
          <p:cNvPr id="3" name="Subtitle 2"/>
          <p:cNvSpPr>
            <a:spLocks noGrp="1"/>
          </p:cNvSpPr>
          <p:nvPr>
            <p:ph type="subTitle" idx="1"/>
          </p:nvPr>
        </p:nvSpPr>
        <p:spPr/>
        <p:txBody>
          <a:bodyPr/>
          <a:lstStyle/>
          <a:p>
            <a:r>
              <a:t>停职后员工工作满意度的变化分析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停职对员工工作绩效的影响分析</a:t>
            </a:r>
          </a:p>
        </p:txBody>
      </p:sp>
      <p:sp>
        <p:nvSpPr>
          <p:cNvPr id="3" name="Text Placeholder 2"/>
          <p:cNvSpPr>
            <a:spLocks noGrp="1"/>
          </p:cNvSpPr>
          <p:nvPr>
            <p:ph type="body" idx="1"/>
          </p:nvPr>
        </p:nvSpPr>
        <p:spPr/>
        <p:txBody>
          <a:bodyPr/>
          <a:lstStyle/>
          <a:p>
            <a:r>
              <a:t>停职对员工工作绩效的影响及其机制分析</a:t>
            </a:r>
          </a:p>
        </p:txBody>
      </p:sp>
      <p:sp>
        <p:nvSpPr>
          <p:cNvPr id="4" name="Content Placeholder 3"/>
          <p:cNvSpPr>
            <a:spLocks noGrp="1"/>
          </p:cNvSpPr>
          <p:nvPr>
            <p:ph sz="half" idx="2"/>
          </p:nvPr>
        </p:nvSpPr>
        <p:spPr/>
        <p:txBody>
          <a:bodyPr/>
          <a:lstStyle/>
          <a:p>
            <a:r>
              <a:t>1. 停职对员工工作绩效的影响表现多方面：停职对员工工作绩效的影响是多方面的，可能导致工作绩效的下降，也可能导致工作绩效的提升，具体影响取决于停职的原因、性质、持续时间和员工的个人特征等因素。如果停职的原因是员工严重违规、违纪，那么可能会导致员工工作绩效的下降；如果停职的原因是员工遭遇不公正待遇，那么可能会激发员工的反抗情绪，反而导致工作绩效的提升。停职的性质也会影响工作绩效，例如，如果是带有惩罚性质的停职，通常会导致工作绩效的下降；如果是带有改进性质的停职，则可能有助于工作绩效的提升。</a:t>
            </a:r>
          </a:p>
          <a:p>
            <a:r>
              <a:t>2. 停职对员工工作绩效的影响各有不同，有以下方面：停职对员工工作绩效的影响可能因人而异，有些员工可能会因为停职而感到羞耻和内疚，从而导致工作绩效下降；而另一些员工可能会因为停职而感到愤怒和不公，从而激发他们的工作热情和动力，导致工作绩效提升。停职对员工工作绩效的影响也可能因停职的原因而异，例如，如果是由于员工的失误或违纪而导致的停职，那么可能会对工作绩效产生负面影响；而如果是由于员工的健康问题或家庭原因导致的停职，那么对工作绩效的影响可能较小。</a:t>
            </a:r>
          </a:p>
          <a:p>
            <a:r>
              <a:t>3. 停职对员工工作绩效的影响存在着一定的延迟效应：停职对员工工作绩效的影响可能不是立即发生的，而是存在一定的延迟效应。例如，一个因违纪被停职的员工，在停职期间可能会感到羞耻和内疚，从而导致工作绩效下降；然而，在停职结束后，该员工可能会为了弥补自己的过错而更加努力工作，从而导致工作绩效提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https://d.book118.com/686104205102010045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停职对员工工作满意度的影响因素分析</vt:lpstr>
      <vt:lpstr> 停职对员工工作满意度的影响因素分析</vt:lpstr>
      <vt:lpstr> 停职对员工工作满意度的影响因素分析</vt:lpstr>
      <vt:lpstr> 停职对员工工作满意度的影响因素分析</vt:lpstr>
      <vt:lpstr> 停职期间员工心理状态的变化分析</vt:lpstr>
      <vt:lpstr> 停职期间员工心理状态的变化分析</vt:lpstr>
      <vt:lpstr> 停职后员工工作满意度变化的程度分析</vt:lpstr>
      <vt:lpstr> 停职后员工工作满意度变化的程度分析</vt:lpstr>
      <vt:lpstr> 停职后员工工作满意度变化的程度分析</vt:lpstr>
      <vt:lpstr> 停职后员工工作满意度变化的程度分析</vt:lpstr>
      <vt:lpstr> 停职对员工工作绩效的影响分析</vt:lpstr>
      <vt:lpstr> 停职对员工工作绩效的影响分析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2024-09-14T02:39:44.228</cp:lastPrinted>
  <dcterms:created xsi:type="dcterms:W3CDTF">2024-09-13T18:39:44Z</dcterms:created>
  <dcterms:modified xsi:type="dcterms:W3CDTF">2024-09-13T18:39:46Z</dcterms:modified>
</cp:coreProperties>
</file>