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D58FB-71DD-4A57-8A6A-C1D4C812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7158B-41B2-463D-A93B-19D8BF3D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0A6A4-7B9C-4DD6-BAD2-3C066AAE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CCAEF-681A-41D6-9E5D-8681B78E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D65F8-0CA7-44FB-BDB0-5149DD83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F7DE4-1DFA-4A3F-86C9-CB82F22F9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206D3-0EF9-4EC0-9FD2-345693AC3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2F770-9A7C-4BFE-8E0A-9925274E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BDDA2-FB4C-4A32-8879-AE35459F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672E-3405-4252-8532-0F43CD38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8A1E-F39A-4934-B3B8-9CDD16C9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4214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土地分级与分类教学课件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土地分级与分类概述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土地资源分级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土地资源分类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土地分级与分类的实践案例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土地分级与分类概述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根据土地的特性、用途和价值等因素，将土地划分为不同的等级。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土地分级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按照土地的用途、产权性质、利用方式等，将土地划分为不同的类型。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土地分级与分类是相互关联的，分级是分类的基础，分类是分级的细化。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两者关系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土地分级与分类的定义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为土地资源的合理利用、保护和管理提供科学依据。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有利于土地资源的科学规划、合理配置和高效利用；有利于保护土地生态环境和自然景观；有利于规范土地市场秩序和促进土地资源的可持续利用。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土地分级与分类的目的和意义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20" r="14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土地分级与分类的标准和依据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国家颁布的土地管理法律法规、技术标准和规范等。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土地的自然属性、经济属性和社会属性等。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土地的地理位置、地质地貌、气候条件、生态环境、利用价值等因素。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土地的用途、产权性质、利用方式等因素。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分级依据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土地资源分级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根据土地资源的自然属性和经济属性，将土地资源划分为不同的等级。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土地资源分级定义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依据土地资源的自然条件、社会经济条件、生态环境条件等因素制定分级标准。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土地资源分级标准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土地资源分级的定义和标准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主要包括土地资源的自然条件、社会经济条件、生态环境条件等。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主要有定性分级和定量分级两种方法，其中定性分级主要依据专家经验和实地调查，定量分级则采用数学模型和GIS技术等方法进行分级。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土地资源分级的依据和方法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58" b="13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土地资源分级在土地利用规划、土地评价、土地管理等领域有广泛应用。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以某地区为例，介绍土地资源分级的实践过程，包括数据收集、分级方法选择、结果评价等。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土地资源分级的应用和实践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https://d.book118.com/686104214152010031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2024-08-30T08:36:57.309</cp:lastPrinted>
  <dcterms:created xsi:type="dcterms:W3CDTF">2024-08-30T00:36:57Z</dcterms:created>
  <dcterms:modified xsi:type="dcterms:W3CDTF">2024-08-30T00:36:59Z</dcterms:modified>
</cp:coreProperties>
</file>