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BF8EB-2D2E-40E3-990B-9B16706CB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3F026-B8F8-4B32-BD2A-A42BED6F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272D5-6615-4D87-B18E-2C20E9EB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EFC38-3E08-44B3-A59D-56F756490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6A34A-A9B7-4437-88E6-D79EB2DB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DB4E2C-1250-4E1D-81E1-34F814F4E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AE4D9A-69D2-4166-8A0D-9638839F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E4540-AA68-4770-9CCF-7DA46F5FA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7D1B9-523E-4866-BE76-5AF2CF65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302AB-410F-441D-AAA5-51BC221E2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61E8E-A158-4A69-A00F-33B9E501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5012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政教主任年终述职报告优秀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团队协作与领导力体现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学生管理与心理辅导工作汇报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校园文化建设与宣传推广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制定并实施全年工作计划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根据学校的教育目标和实际情况，制定了切实可行的全年工作计划，并成功实施。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提高政教团队的凝聚力和执行力，通过定期培训和分享会，提升团队成员的专业素养和工作能力。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落实立德树人根本任务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将德育工作放在首位，通过一系列活动和课程，培养学生的良好品德和社会责任感。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行为习惯养成教育成果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制定并实施了学生行为规范，加强了对学生的日常行为管理，学生的行为习惯得到明显改善。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心理健康教育成果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开设了心理健康教育课程，提供心理咨询和辅导服务，学生的心理素质得到提升。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思想道德教育成果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通过开展主题班会、德育讲座、社会实践等活动，学生的思想道德水平得到显著提高。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德育工作成果汇报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通过改进教学方法和手段，提高课堂教学效率，学生的学业成绩得到普遍提升。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课外阅读推广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积极组织学生参加各级各类学科竞赛，取得了优异成绩，培养了学生的竞争意识和创新能力。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开展课外阅读推广活动，提供丰富的阅读资源，激发学生的阅读兴趣，提高学生的阅读素养。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智育工作成果汇报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体育教育成果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组织开展了丰富多彩的体育活动和比赛，提高了学生的身体素质和运动技能。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艺术教育成果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开设了音乐、美术等艺术课程，举办了艺术节等艺术活动，培养了学生的审美情趣和艺术特长。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科技教育成果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加强了科技教育力度，开设了编程、机器人等科技课程，培养了学生的创新意识和实践能力。同时积极组织学生参加科技竞赛和创新实践活动，取得了优异成绩。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体育、艺术及科技教育成果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团队协作与领导力体现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带领教师团队取得的成绩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通过组织教师培训和研讨活动，提升教师教学水平，促进学生学业进步。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积极营造和谐的团队氛围，激发教师的工作热情，提高团队协作能力。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拓展教育资源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成功引进优质教育资源，丰富学校教学内容，提升学校整体教育水平。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与行政部门保持密切沟通，确保学校政策的有效执行，共同维护学校秩序。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与行政部门协作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协助后勤部门改善校园环境，提升学校硬件设施，为师生创造更好的学习、生活条件。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与后勤部门协作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与家长委员会建立良好的合作关系，及时了解家长需求和建议，促进家校共育。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与家长委员会协作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在面对突发事件时，能够保持冷静，迅速制定应对措施，确保师生安全。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冷静应对突发事件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善于协调校内外资源，为学校危机处理提供有力支持，保障学校正常运转。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积极协调各方资源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在危机处理过程中，不断总结经验教训，完善学校应急预案，提高学校应对突发事件的能力。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及时总结经验教训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领导力在危机处理中表现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学生管理与心理辅导工作汇报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奖惩制度公正透明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确保奖惩制度公平、公正、公开，激励学生积极向上，同时对不良行为进行惩戒。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严格执行学校规章制度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确保学生遵守校规校纪，对违反规定的行为进行及时处理和教育。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定期开展学生行为规范教育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通过班会、主题讲座等形式，加强对学生日常行为规范的宣传和引导。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学生日常行为规范管理及奖惩制度执行情况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开展心理健康课程和活动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通过心理健康课程、讲座、团体辅导等活动，普及心理健康知识，提高学生心理素质。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个别心理辅导及时有效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针对有心理问题的学生，提供个别心理辅导和咨询，帮助学生解决心理困扰。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建立健全心理健康档案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为每位学生建立心理健康档案，定期进行评估和跟踪。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心理健康辅导工作开展情况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https://d.book118.com/686105012102010035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2024-09-05T04:19:01.103</cp:lastPrinted>
  <dcterms:created xsi:type="dcterms:W3CDTF">2024-09-04T20:19:01Z</dcterms:created>
  <dcterms:modified xsi:type="dcterms:W3CDTF">2024-09-04T20:19:03Z</dcterms:modified>
</cp:coreProperties>
</file>