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78628-4805-4450-B93B-28A4F87DF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DB5A9-B15A-4003-B283-ABCFED5E0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0CD43-9406-4BEC-8F24-62B80C83F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A3871D-43A4-40F2-8060-DD3894655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DF62D9-E092-47EA-8F42-1CE8FFF73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AD5C38-CF49-495C-8523-2A519A77E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C35C98-7AFC-4836-A7A9-7CDE43EA2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5778A6-BCE8-463B-8F79-5CDD5951D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BC286B-57A4-4E84-89C6-DCF562360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38EC7-D1EC-4BA3-BAD7-EE94D592A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2CCC9-5873-4E83-8428-7E69FB4A4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10505202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农业基因工程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农业基因工程简介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农业基因工程关键技术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农业基因工程应用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农业基因工程安全性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农业基因工程未来展望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农业基因工程简介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724" b="37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农业基因工程是应用基因工程技术对农作物进行遗传改良，以提高其抗逆性、产量、营养成分和品质，以及降低对环境的不良影响。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通过改变农作物的遗传物质，使其具备更优良的性状，以适应不同的生长环境和生产需求。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55" r="326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04" r="3100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利用基因工程技术改良农作物的抗逆性、产量、营养成分和品质，提高农业生产效率，满足人类对农产品不断增长的需求。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解决全球粮食安全问题，提高农业生产效益，促进农业可持续发展，为人类创造更好的生活条件。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农业基因工程起始于20世纪70年代，随着基因工程技术的发展，越来越多的农作物被成功改良。目前，全球已有许多转基因作物商业化种植。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农业基因工程已成为现代农业领域的重要研究方向，各国政府和企业纷纷加大投入，推动相关研究和应用。然而，关于转基因作物的安全性和伦理问题仍存在争议。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865" b="2865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发展历程与现状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农业基因工程关键技术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基因克隆与鉴定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基因克隆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通过基因克隆技术，可以将特定的基因从复杂的基因组中分离出来，为进一步的功能研究和应用奠定基础。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基因鉴定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基因克隆后，需要对分离出来的基因进行详细的鉴定和测序，以明确其结构和功能。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5719" r="35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导入外源基因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通过基因转移技术，可以将外源基因导入到植物细胞中，实现基因的异源表达。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遗传转化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通过遗传转化技术，可以将经过修饰的基因稳定地整合到植物细胞基因组中，实现基因的持久表达。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基因转移技术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基因编辑技术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通过基因编辑技术，可以实现对特定基因的敲除或敲低，以研究其在植物生长和发育中的作用。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基因敲除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通过基因编辑技术，可以对植物的特定基因进行修饰或优化，以提高其抗逆性、产量或品质等。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基因修饰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通过调控启动子的活性，可以实现对基因表达的时空特异性调控。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启动子调控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转录因子可以与特定基因的启动子结合，调控其转录活性，进而调控基因的表达水平。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转录因子调控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基因表达调控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农业基因工程应用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https://d.book118.com/686105052025010032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2024-08-31T01:28:06.086</cp:lastPrinted>
  <dcterms:created xsi:type="dcterms:W3CDTF">2024-08-30T17:28:06Z</dcterms:created>
  <dcterms:modified xsi:type="dcterms:W3CDTF">2024-08-30T17:28:08Z</dcterms:modified>
</cp:coreProperties>
</file>