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F5CB7-610E-48AC-9932-9901AD71B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40D5E-B755-4224-BD46-60267B572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B2A5A-2FE4-47F9-A13A-91A008641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D64289-32E4-40AB-BA8C-1FA16C155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6EDF0E-B5EA-4987-8782-798032B32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CFFE29-F456-4E29-B7BE-6A1AE7699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E89F93-BFEA-49FF-8799-9BE206978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E91653-DE55-4CDF-96A5-13EFC7C80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A41303-F2DC-4E56-9812-6848A2482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0D799-5971-4391-8132-F02C8117E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67CF3-F5F0-473D-A7CF-F03ECE7D7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10521314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监督员工作职责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监督员角色定位与职责概述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监督检查工作实施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沟通协调与协作配合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数据分析与报告编制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法律法规遵守与职业道德规范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监督员角色定位与职责概述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信息收集者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负责收集被监督对象的相关信息，以便进行评估和报告。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公正第三方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作为独立的观察者，确保被监督对象的行为符合规定和标准。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问题发现者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通过观察和评估，发现被监督对象存在的问题和不足。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监督员角色定位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监督执行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对被监督对象的执行情况进行跟踪和监督，确保其行为符合规定。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信息反馈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将收集到的信息及时反馈给相关部门或人员，以便进行决策或调整。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针对发现的问题，提出处理意见或建议，并跟踪处理结果。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监督员职责范围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在履行监督职责时，保持公正公平的态度，不偏袒任何一方。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公正公平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以事实为依据，对被监督对象进行客观、准确的评估和监督。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实事求是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发现问题后，及时采取措施进行处理，确保问题得到有效解决。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及时有效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监督员工作原则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监督检查工作实施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90" b="17190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根据相关法律法规和公司要求，明确监督检查的目标、范围、频率和方法等；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结合实际情况，制定切实可行的监督检查计划，包括时间、地点、人员、物资等方面的安排；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及时将监督检查计划通知被检查部门和人员，确保其了解和配合检查工作。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制定监督检查计划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按照监督检查计划，深入现场进行实地检查，了解实际情况；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对被检查对象的合规性、安全性、有效性等方面进行全面评估；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详细记录检查情况，包括发现的问题、相关证据、现场照片或视频等，确保检查过程可追溯。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现场检查与记录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9" y="3903871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对检查中发现的问题进行归纳整理，形成问题清单；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703982" y="3903871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根据问题的性质和严重程度，提出相应的整改要求和时限；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19054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跟踪督促被检查部门和人员落实整改措施，确保问题得到及时解决；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807293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对于严重违法违规或拒不整改的情况，及时向上级主管部门报告，并提出处理建议。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13" name="AutoShape 13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发现问题及整改要求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沟通协调与协作配合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747" b="24747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464" b="1946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明确监督目的和要求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与被监督单位充分沟通，明确监督工作的目的、要求和标准，确保双方对监督事项有清晰的认识。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建立定期沟通机制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与被监督单位建立定期沟通机制，及时了解其工作进展、存在的问题和困难，共同研究解决方案。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加强业务指导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针对被监督单位在业务方面的不足，提供必要的指导和帮助，促进其业务水平的提升。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与被监督单位沟通协调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加强部门间联系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主动与相关部门保持联系，及时了解政策变化和工作动态，确保监督工作与政策要求保持一致。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协调资源支持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积极协调相关部门提供必要的资源支持，如人力、物力、财力等，确保监督工作的顺利开展。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建立协作机制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与相关部门建立协作机制，明确各自职责和分工，形成工作合力，共同推进监督工作的落实。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与相关部门协作配合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https://d.book118.com/686105213141010042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2024-09-10T03:02:44.418</cp:lastPrinted>
  <dcterms:created xsi:type="dcterms:W3CDTF">2024-09-09T19:02:44Z</dcterms:created>
  <dcterms:modified xsi:type="dcterms:W3CDTF">2024-09-09T19:02:46Z</dcterms:modified>
</cp:coreProperties>
</file>