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EF576-29FC-4AB1-B6D5-F976431E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6CF6A-E9D1-43BE-8DF6-706FFA857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78FB7-E34D-4A7E-A01C-4FE1BEA81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FB1AF-C525-4507-9544-6926601F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84361-A2A9-4951-8A13-F47DFEDB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B3BFE-480E-431F-B2DF-235B42AE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1A0E8-AF11-41CC-A084-C53768A0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5CB26-7184-43D8-983B-8E894C4C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97E70-CA06-481D-A1E0-B5775F338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44AE1-6364-44E7-B70F-3AFAC1AC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FD1C2-0C69-474B-A941-D97BA2E2E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10110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心内科患者肺部感染的成因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心内科患者肺部感染的护理措施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心内科患者肺部感染的预防措施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心内科患者肺部感染的案例分析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肺部感染是指肺实质和肺间质因各种病原体（如细菌、病毒、真菌等）入侵而引起的炎症反应。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根据病因和临床表现，肺部感染可分为社区获得性肺炎和医院获得性肺炎。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05" r="171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多为干咳或有少量黏痰。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患者感到呼吸费力，严重时可出现呼吸急促、鼻翼煽动等症状。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多为低热或中等热度，但也可出现高热。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多为患侧胸部疼痛，深呼吸或咳嗽时加重。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白细胞计数升高，中性粒细胞比例增加，C反应蛋白升高。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肺部听诊可闻及湿啰音，严重时可出现呼吸音减弱或消失。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患者有咳嗽、呼吸困难、发热等症状，且近期有呼吸道感染史。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胸部X线或CT扫描可见肺部炎症性病灶。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心内科患者肺部感染的成因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其他心脏疾病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心衰时，肺部淤血，为细菌滋生提供温床。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术后患者免疫低下，且手术创伤增加感染风险。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如心肌炎、心包积液等，影响呼吸功能，增加感染可能。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疾病本身的影响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抗生素滥用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降低免疫力，使患者易受感染。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如某些心脏药物可能导致口腔、呼吸道pH失衡，增加感染风险。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长期、大量使用抗生素，导致菌群失调，耐药菌株出现。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呼吸道护理不足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交叉感染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护理不当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未能及时清除呼吸道分泌物，导致细菌定植。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医院内交叉感染，如其他病房的病原菌通过气流传播。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如吸痰操作不熟练，可能损伤呼吸道黏膜。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吸烟患者呼吸道防御功能受损，且痰液分泌增多。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营养不良导致免疫功能低下，易受感染。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如慢性阻塞性肺病、糖尿病等，增加肺部感染风险。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其他基础疾病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心内科患者肺部感染的护理措施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https://d.book118.com/686110110240010032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2024-09-01T08:06:12.804</cp:lastPrinted>
  <dcterms:created xsi:type="dcterms:W3CDTF">2024-09-01T00:06:12Z</dcterms:created>
  <dcterms:modified xsi:type="dcterms:W3CDTF">2024-09-01T00:06:15Z</dcterms:modified>
</cp:coreProperties>
</file>