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B0EBD-43B4-48A7-A0C4-813BA5D6F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DCD4D-0D3F-4399-A1AC-CAB4E5BAF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2EBAB-4CFA-4287-BFD6-35D8D096C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2AC32E-1AA9-4F52-B492-A29C6DFA9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88C678-E8F0-4B3D-ACD2-BF811C957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E6F16A-2E9C-4200-844D-43267ABE4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E8A2E0-E309-4B6A-B114-96831FEB7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E06562-2FF7-4E25-994A-31D761F8C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881D7-1676-400D-9C11-EC3BD2502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DD014-3D2F-4E4E-8017-067316CD7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49B8F-5510-41C9-94FD-7D5F2B34C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12130125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继教网培训理念与模式\n## 1.继教网培训理念的内涵与意义\n### 1.1继教网培训理念的核心价值观\n### 1.2继教网培训理念的实践意义\n### 1.3继教网培训理念的创新与发展\n## 2.继教网培训模式的特点与优势\n### 2.1继教网培训模式的基本框架\n### 2.2继教网培训模式的优势分析\n### 2.3继教网培训模式的实施策略\n## 3.继教网培训理念与模式的实践应用\n### 3.1继教网培训理念在课程设计中的应用\n### 3.2继教网培训模式在教学实施中的应用\n### 3.3继教网培训理念与模式在学员评价中的应用\n## 4.继教网培训理念与模式的挑战与对策\n### 4.1继教网培训理念与模式面临的挑战\n### 4.2继教网培训理念与模式的创新对策\n### 4.3继教网培训理念与模式的持续改进\n## 5.继教网培训理念与模式的发展趋势与展望\n### 5.1继教网培训理念与模式的发展趋势\n### 5.2继教网培训理念与模式的发展前景\n### 5.3继教网培训理念与模式的发展建议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继教网培训理念与模式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继教网培训理念的内涵与意义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9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0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7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72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73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4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关注学员需求，提供个性化的培训方案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注重学员体验，提高学员满意度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促进学员发展，提升学员综合素质</a:t>
                </a:r>
                <a:endParaRPr/>
              </a:p>
            </p:txBody>
          </p:sp>
          <p:sp>
            <p:nvSpPr>
              <p:cNvPr id="175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以学员为中心</a:t>
                </a:r>
                <a:endParaRPr/>
              </a:p>
            </p:txBody>
          </p:sp>
        </p:grpSp>
        <p:grpSp>
          <p:nvGrpSpPr>
            <p:cNvPr id="176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7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注重实效性</a:t>
                </a:r>
                <a:endParaRPr/>
              </a:p>
            </p:txBody>
          </p:sp>
          <p:sp>
            <p:nvSpPr>
              <p:cNvPr id="17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紧密结合学员的工作实际，提高培训针对性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采用实战化的教学方法，增强培训实效性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重视培训成果的应用，实现培训价值最大化</a:t>
                </a:r>
                <a:endParaRPr/>
              </a:p>
            </p:txBody>
          </p:sp>
        </p:grpSp>
        <p:grpSp>
          <p:nvGrpSpPr>
            <p:cNvPr id="179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180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持续创新</a:t>
                </a:r>
                <a:endParaRPr/>
              </a:p>
            </p:txBody>
          </p:sp>
          <p:sp>
            <p:nvSpPr>
              <p:cNvPr id="181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跟踪行业发展趋势，不断更新培训内容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探索新的培训模式，提高培训效果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鼓励学员参与，共同促进培训事业发展</a:t>
                </a:r>
                <a:endParaRPr/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继教网培训理念的核心价值观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3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4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5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以学员为中心，关注学员需求，提高培训针对性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注重实效性，采用实战化的教学方法，增强培训实效性</a:t>
                </a:r>
                <a:endParaRPr/>
              </a:p>
            </p:txBody>
          </p:sp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提高培训质量</a:t>
                </a:r>
                <a:endParaRPr/>
              </a:p>
            </p:txBody>
          </p:sp>
        </p:grpSp>
        <p:grpSp>
          <p:nvGrpSpPr>
            <p:cNvPr id="19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提供个性化的培训方案，帮助学员实现自我提升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关注学员体验，提高学员满意度，增强学员忠诚度</a:t>
                </a:r>
                <a:endParaRPr/>
              </a:p>
            </p:txBody>
          </p:sp>
          <p:sp>
            <p:nvSpPr>
              <p:cNvPr id="19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促进学员发展</a:t>
                </a:r>
                <a:endParaRPr/>
              </a:p>
            </p:txBody>
          </p:sp>
        </p:grpSp>
        <p:grpSp>
          <p:nvGrpSpPr>
            <p:cNvPr id="19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持续创新，探索新的培训模式，提高培训效果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鼓励学员参与，共同促进培训事业发展</a:t>
                </a:r>
                <a:endParaRPr/>
              </a:p>
            </p:txBody>
          </p:sp>
          <p:sp>
            <p:nvSpPr>
              <p:cNvPr id="19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推动培训事业发展</a:t>
                </a:r>
                <a:endParaRPr/>
              </a:p>
            </p:txBody>
          </p:sp>
        </p:grpSp>
      </p:grpSp>
      <p:pic>
        <p:nvPicPr>
          <p:cNvPr id="19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继教网培训理念的实践意义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0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0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0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跟踪行业发展趋势，不断更新培训内容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探索新的培训模式，提高培训效果</a:t>
                </a:r>
                <a:endParaRPr/>
              </a:p>
            </p:txBody>
          </p:sp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适应时代发展需求</a:t>
                </a:r>
                <a:endParaRPr/>
              </a:p>
            </p:txBody>
          </p:sp>
        </p:grpSp>
        <p:grpSp>
          <p:nvGrpSpPr>
            <p:cNvPr id="21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1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借鉴国际先进的培训理念，优化培训体系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结合本土文化，打造具有特色的培训品牌</a:t>
                </a:r>
                <a:endParaRPr/>
              </a:p>
            </p:txBody>
          </p:sp>
          <p:sp>
            <p:nvSpPr>
              <p:cNvPr id="21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融入先进教育理念</a:t>
                </a:r>
                <a:endParaRPr/>
              </a:p>
            </p:txBody>
          </p:sp>
          <p:sp>
            <p:nvSpPr>
              <p:cNvPr id="21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与各类培训机构合作，共享培训资源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利用互联网技术，实现培训资源的线上线下融合</a:t>
                </a:r>
                <a:endParaRPr/>
              </a:p>
            </p:txBody>
          </p:sp>
          <p:sp>
            <p:nvSpPr>
              <p:cNvPr id="21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促进培训资源整合</a:t>
                </a:r>
                <a:endParaRPr/>
              </a:p>
            </p:txBody>
          </p:sp>
          <p:sp>
            <p:nvSpPr>
              <p:cNvPr id="21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继教网培训理念的创新与发展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继教网培训模式的特点与优势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4" name="组合 223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在线课程学习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提供丰富的在线课程资源，满足学员多样化需求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采用灵活的学习方式，方便学员随时随地学习</a:t>
                </a:r>
                <a:endParaRPr/>
              </a:p>
            </p:txBody>
          </p:sp>
          <p:sp>
            <p:nvSpPr>
              <p:cNvPr id="22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线下实践教学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组织线下实践活动，提高学员实际操作能力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与企业合作，提供实战化的培训环境</a:t>
                </a:r>
                <a:endParaRPr/>
              </a:p>
            </p:txBody>
          </p:sp>
          <p:sp>
            <p:nvSpPr>
              <p:cNvPr id="23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学员互动与交流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建立学员交流平台，促进学员间经验分享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邀请行业专家参与，提供专业指导和支持</a:t>
                </a:r>
                <a:endParaRPr/>
              </a:p>
            </p:txBody>
          </p:sp>
          <p:sp>
            <p:nvSpPr>
              <p:cNvPr id="23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继教网培训模式的基本框架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继教网培训模式的优势分析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0" name="组合 23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41" name="组合 240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灵活性高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在线课程学习，方便学员随时随地学习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适应不同学员的需求，提供个性化的培训方案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6" name="组合 245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实效性强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结合学员的工作实际，提高培训针对性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采用实战化的教学方法，增强培训实效性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1" name="组合 250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资源丰富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提供丰富的在线课程资源，满足学员多样化需求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与各类培训机构合作，共享培训资源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课程设计</a:t>
                </a:r>
                <a:endParaRPr/>
              </a:p>
            </p:txBody>
          </p:sp>
          <p:sp>
            <p:nvSpPr>
              <p:cNvPr id="26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以学员为中心，关注学员需求，提供个性化的培训方案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注重实效性，紧密结合学员的工作实际，提高培训针对性</a:t>
                </a:r>
                <a:endParaRPr/>
              </a:p>
            </p:txBody>
          </p:sp>
        </p:grpSp>
        <p:grpSp>
          <p:nvGrpSpPr>
            <p:cNvPr id="26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教学实施</a:t>
                </a:r>
                <a:endParaRPr/>
              </a:p>
            </p:txBody>
          </p:sp>
          <p:sp>
            <p:nvSpPr>
              <p:cNvPr id="26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采用实战化的教学方法，增强培训实效性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与企业合作，提供实战化的培训环境</a:t>
                </a:r>
                <a:endParaRPr/>
              </a:p>
            </p:txBody>
          </p:sp>
        </p:grpSp>
        <p:grpSp>
          <p:nvGrpSpPr>
            <p:cNvPr id="26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学员评价</a:t>
                </a:r>
                <a:endParaRPr/>
              </a:p>
            </p:txBody>
          </p:sp>
          <p:sp>
            <p:nvSpPr>
              <p:cNvPr id="26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建立学员交流平台，促进学员间经验分享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邀请行业专家参与，提供专业指导和支持</a:t>
                </a:r>
                <a:endParaRPr/>
              </a:p>
            </p:txBody>
          </p:sp>
        </p:grpSp>
      </p:grpSp>
      <p:pic>
        <p:nvPicPr>
          <p:cNvPr id="26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继教网培训模式的实施策略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继教网培训理念与模式的实践应用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组合 11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以学员为中心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关注学员需求，提供个性化的培训方案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注重学员体验，提高学员满意度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注重实效性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紧密结合学员的工作实际，提高培训针对性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采用实战化的教学方法，增强培训实效性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持续创新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跟踪行业发展趋势，不断更新培训内容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探索新的培训模式，提高培训效果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继教网培训理念在课程设计中的应用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https://d.book118.com/686112130125010053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继教网培训理念与模式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2024-09-20T07:24:48.981</cp:lastPrinted>
  <dcterms:created xsi:type="dcterms:W3CDTF">2024-09-19T23:24:49Z</dcterms:created>
  <dcterms:modified xsi:type="dcterms:W3CDTF">2024-09-19T23:24:50Z</dcterms:modified>
</cp:coreProperties>
</file>