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1B4E5-FF99-4096-80EE-2A92D5F2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4E8E2-970A-448B-A438-360DCA9D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087E-D8D7-4351-9650-4D97E42A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22015-6256-4B85-8D6A-303D08A8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7CB9F-04C8-4EE0-9986-C6503AA5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4F12E-1869-4ABD-8643-1ABF2483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6A0AB-9837-4E8C-87DE-7313C2DE3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5C25A-CA87-41A5-B9AB-BD0E85A7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C6C67-75B0-405F-9660-42C2C747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F043C-5094-41DD-9D42-81A84A8A3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09192-2E9C-4DA4-8BB4-C19500137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313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护理质量安全与风险管理的制度建设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风险管理在护理质量安全中的应用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通过建立完善的护理质量安全与风险管理制度，规范护理服务流程，提高护理服务质量，保障患者安全。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当前医疗行业面临诸多挑战，如患者需求多样化、医疗技术不断更新等，需要通过制度建设来应对这些挑战。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推动医院可持续发展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护理质量安全与风险管理是医院管理的重要组成部分，对于提升医院整体管理水平和推动医院可持续发展具有重要意义。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问题与挑战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分析当前护理质量安全与风险管理中存在的问题与挑战，如制度不完善、执行不力等。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改进措施与建议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提出针对性的改进措施与建议，如完善制度、加强培训、强化监管等，以提升护理质量安全与风险管理水平。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介绍医院在护理质量安全与风险管理方面的现有制度及实施情况。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指护理工作中存在的可能导致患者伤害或不良事件的风险和隐患。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问题后果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包括护理操作不规范、护理记录不准确、护患沟通不畅等。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可能导致患者病情加重、并发症发生、甚至危及生命。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护理质量安全问题概述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护理人员素质参差不齐，部分人员缺乏责任心、专业知识和操作技能。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医院设施陈旧，护理设备不足，工作环境不佳。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护理管理制度不完善，监管不到位，培训不足。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患者个体差异大，病情复杂多变，对护理工作提出更高要求。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近年来，国内对护理质量安全问题的研究逐渐增多，主要集中在问题类型、影响因素和管理对策等方面。但研究深度和广度仍需加强，特别是在实践应用方面。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护理质量安全问题的研究起步较早，已经形成了较为完善的研究体系。在护理风险管理、护理质量评价等方面取得了显著成果，为护理工作提供了有力支持。同时，国外研究也注重实践应用，通过不断改进护理流程和制度来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风险管理在护理质量安全中的应用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风险管理是指通过识别、评估和处理潜在风险，以减少不良事件发生的可能性及减轻其影响的过程。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在护理质量安全中的重要性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风险管理对于保障患者安全、提高护理质量具有重要意义，有助于预防并减少医疗差错和纠纷，提升患者满意度。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通过收集和分析相关信息，发现可能对患者造成危害的潜在风险。包括患者因素、护理人员因素、医疗设备与环境因素等。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对识别出的风险进行量化和定性评估，确定风险发生的可能性及后果的严重程度，为制定风险应对策略提供依据。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通过完善护理制度和流程、提高护理人员技能和素质等措施，预防风险事件的发生。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针对已发生的风险事件，采取积极有效的应对措施，如及时报告、组织专家会诊、启动应急预案等，以减轻事件对患者的影响。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通过对风险事件的分析和总结，不断完善风险管理制度和流程，提高风险防控能力。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https://d.book118.com/686113134120010040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2024-09-06T22:00:24.523</cp:lastPrinted>
  <dcterms:created xsi:type="dcterms:W3CDTF">2024-09-06T14:00:24Z</dcterms:created>
  <dcterms:modified xsi:type="dcterms:W3CDTF">2024-09-06T14:00:26Z</dcterms:modified>
</cp:coreProperties>
</file>