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AA565-0686-4764-8CDF-19DE9C709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AB511-889B-4A4B-878B-0D73162F2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E990B-95D5-40CB-AAB5-B41650256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29A6AD-52DA-4836-9393-BF44FFE80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D44CB7-4E4E-4052-92E1-A13B33122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37CB9D-6292-4A25-85FF-7605BE8A5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B5A6E9-F3E9-49AB-9861-672AE1B0D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830F6-681B-4C06-BA32-2EC7DC626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DC8884-CBC4-4D3C-86EB-17782414F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BC901-6ECF-435C-8D51-154F0E327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7931C-60E1-488B-AB4A-5E8FC1CC7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10.jpeg" /><Relationship Id="rId4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11523504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督查工作理论与实践\n## 1.督查工作概述及其重要性\n### 1.1督查工作的基本概念与定义\n### 1.2督查工作的重要性及作用\n### 1.3督查工作的发展历程与趋势\n## 2.督查工作的基本原则与方法\n### 2.1督查工作的基本原则\n### 2.2督查工作的常用方法\n### 2.3督查工作的技巧与策略\n## 3.督查工作的实施步骤与流程\n### 3.1督查工作的前期准备\n### 3.2督查工作的组织实施\n### 3.3督查工作的总结与反馈\n## 4.督查工作的案例分析\n### 4.1成功的督查工作案例\n### 4.2督查工作存在的问题及原因\n### 4.3提高督查工作效果的对策建议\n## 5.督查工作的创新与改进\n### 5.1督查工作创新的意义与价值\n### 5.2督查工作创新的途径与手段\n### 5.3督查工作改进的实践与效果\n## 6.督查工作的发展趋势与展望\n### 6.1督查工作面临的新形势与新挑战\n### 6.2督查工作的发展趋势与前景\n### 6.3提高督查工作水平的思考与建议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督查工作理论与实践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督查工作概述及其重要性</a:t>
            </a:r>
            <a:endParaRPr/>
          </a:p>
        </p:txBody>
      </p:sp>
      <p:sp>
        <p:nvSpPr>
          <p:cNvPr id="14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督查工作是一种监督和管理活动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对政策执行情况进行监督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对工作任务完成情况进行检查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对工作质量进行评价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督查工作涉及到多个层面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国家层面：国务院、各级政府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部门层面：各级政府部门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企业层面：企业内部的督查部门</a:t>
                </a:r>
                <a:endParaRPr/>
              </a:p>
            </p:txBody>
          </p:sp>
          <p:pic>
            <p:nvPicPr>
              <p:cNvPr id="24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督查工作具有时效性和针对性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及时发现问题，进行整改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针对特定问题进行督查</a:t>
                </a:r>
                <a:endParaRPr/>
              </a:p>
            </p:txBody>
          </p:sp>
          <p:pic>
            <p:nvPicPr>
              <p:cNvPr id="24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督查工作的基本概念与定义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监督政策执行情况，确保政策目标实现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及时调整政策，提高政策针对性</a:t>
                </a:r>
                <a:endParaRPr/>
              </a:p>
            </p:txBody>
          </p:sp>
          <p:sp>
            <p:nvSpPr>
              <p:cNvPr id="2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确保政策落实，提高政策效果</a:t>
                </a:r>
                <a:endParaRPr/>
              </a:p>
            </p:txBody>
          </p:sp>
        </p:grpSp>
        <p:grpSp>
          <p:nvGrpSpPr>
            <p:cNvPr id="25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检查工作任务完成情况，督促工作人员按时完成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对未完成的工作进行整改，提高工作效率</a:t>
                </a:r>
                <a:endParaRPr/>
              </a:p>
            </p:txBody>
          </p:sp>
          <p:sp>
            <p:nvSpPr>
              <p:cNvPr id="25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促进工作任务完成，提高工作效率</a:t>
                </a:r>
                <a:endParaRPr/>
              </a:p>
            </p:txBody>
          </p:sp>
        </p:grpSp>
        <p:grpSp>
          <p:nvGrpSpPr>
            <p:cNvPr id="25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对工作质量进行评价，发现问题及时整改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提高工作人员的工作水平，提升整体工作质量</a:t>
                </a:r>
                <a:endParaRPr/>
              </a:p>
            </p:txBody>
          </p:sp>
          <p:sp>
            <p:nvSpPr>
              <p:cNvPr id="25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保证工作质量，提高工作水平</a:t>
                </a:r>
                <a:endParaRPr/>
              </a:p>
            </p:txBody>
          </p:sp>
        </p:grpSp>
      </p:grpSp>
      <p:pic>
        <p:nvPicPr>
          <p:cNvPr id="26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督查工作的重要性及作用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督查工作的发展历程</a:t>
                </a:r>
                <a:endParaRPr/>
              </a:p>
            </p:txBody>
          </p:sp>
          <p:sp>
            <p:nvSpPr>
              <p:cNvPr id="2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新中国成立初期：政治督查为主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改革开放后：经济督查为主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21世纪以来：综合督查为主</a:t>
                </a:r>
                <a:endParaRPr/>
              </a:p>
            </p:txBody>
          </p:sp>
          <p:sp>
            <p:nvSpPr>
              <p:cNvPr id="2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督查工作的趋势</a:t>
                </a:r>
                <a:endParaRPr/>
              </a:p>
            </p:txBody>
          </p:sp>
          <p:sp>
            <p:nvSpPr>
              <p:cNvPr id="2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督查工作更加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督查工作更加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督查工作更加注重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结果导向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问题解决</a:t>
                </a:r>
                <a:endParaRPr/>
              </a:p>
            </p:txBody>
          </p:sp>
          <p:sp>
            <p:nvSpPr>
              <p:cNvPr id="2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督查工作的发展历程与趋势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督查工作的基本原则与方法</a:t>
            </a:r>
            <a:endParaRPr/>
          </a:p>
        </p:txBody>
      </p:sp>
      <p:sp>
        <p:nvSpPr>
          <p:cNvPr id="28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依法督查原则</a:t>
                </a:r>
                <a:endParaRPr/>
              </a:p>
            </p:txBody>
          </p:sp>
          <p:sp>
            <p:nvSpPr>
              <p:cNvPr id="29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督查工作依据法律法规进行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保护督查对象的合法权益</a:t>
                </a:r>
                <a:endParaRPr/>
              </a:p>
            </p:txBody>
          </p:sp>
        </p:grpSp>
        <p:grpSp>
          <p:nvGrpSpPr>
            <p:cNvPr id="29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9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公正督查原则</a:t>
                </a:r>
                <a:endParaRPr/>
              </a:p>
            </p:txBody>
          </p:sp>
          <p:sp>
            <p:nvSpPr>
              <p:cNvPr id="29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督查工作客观公正，不偏袒任何一方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保障督查对象的陈述权和申诉权</a:t>
                </a:r>
                <a:endParaRPr/>
              </a:p>
            </p:txBody>
          </p:sp>
        </p:grpSp>
        <p:grpSp>
          <p:nvGrpSpPr>
            <p:cNvPr id="29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9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实效督查原则</a:t>
                </a:r>
                <a:endParaRPr/>
              </a:p>
            </p:txBody>
          </p:sp>
          <p:sp>
            <p:nvSpPr>
              <p:cNvPr id="29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督查工作注重实效，解决问题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防止督查工作流于形式</a:t>
                </a:r>
                <a:endParaRPr/>
              </a:p>
            </p:txBody>
          </p:sp>
        </p:grpSp>
      </p:grpSp>
      <p:pic>
        <p:nvPicPr>
          <p:cNvPr id="29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督查工作的基本原则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3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4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05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0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307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08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09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对工作现场进行实地考察，了解工作情况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发现问题，提出整改意见</a:t>
                </a:r>
                <a:endParaRPr/>
              </a:p>
            </p:txBody>
          </p:sp>
          <p:sp>
            <p:nvSpPr>
              <p:cNvPr id="310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现场检查方法</a:t>
                </a:r>
                <a:endParaRPr/>
              </a:p>
            </p:txBody>
          </p:sp>
        </p:grpSp>
        <p:grpSp>
          <p:nvGrpSpPr>
            <p:cNvPr id="311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1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资料审查方法</a:t>
                </a:r>
                <a:endParaRPr/>
              </a:p>
            </p:txBody>
          </p:sp>
          <p:sp>
            <p:nvSpPr>
              <p:cNvPr id="31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查阅相关文件、资料，了解工作情况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评估工作质量，发现问题</a:t>
                </a:r>
                <a:endParaRPr/>
              </a:p>
            </p:txBody>
          </p:sp>
        </p:grpSp>
        <p:grpSp>
          <p:nvGrpSpPr>
            <p:cNvPr id="314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15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访谈调查方法</a:t>
                </a:r>
                <a:endParaRPr/>
              </a:p>
            </p:txBody>
          </p:sp>
          <p:sp>
            <p:nvSpPr>
              <p:cNvPr id="316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与工作人员、相关人员访谈，了解工作情况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收集意见和建议，发现问题</a:t>
                </a:r>
                <a:endParaRPr/>
              </a:p>
            </p:txBody>
          </p:sp>
        </p:grpSp>
      </p:grpSp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督查工作的常用方法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18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9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20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2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2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2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善于发现问题</a:t>
                </a:r>
                <a:endParaRPr/>
              </a:p>
            </p:txBody>
          </p:sp>
          <p:sp>
            <p:nvSpPr>
              <p:cNvPr id="32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具有敏锐的观察力和判断力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善于从细节中发现问题</a:t>
                </a:r>
                <a:endParaRPr/>
              </a:p>
            </p:txBody>
          </p:sp>
        </p:grpSp>
        <p:grpSp>
          <p:nvGrpSpPr>
            <p:cNvPr id="32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2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善于沟通</a:t>
                </a:r>
                <a:endParaRPr/>
              </a:p>
            </p:txBody>
          </p:sp>
          <p:sp>
            <p:nvSpPr>
              <p:cNvPr id="33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与督查对象建立良好的沟通渠道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能够准确理解督查对象的意见和需求</a:t>
                </a:r>
                <a:endParaRPr/>
              </a:p>
            </p:txBody>
          </p:sp>
        </p:grpSp>
        <p:grpSp>
          <p:nvGrpSpPr>
            <p:cNvPr id="33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3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善于协调</a:t>
                </a:r>
                <a:endParaRPr/>
              </a:p>
            </p:txBody>
          </p:sp>
          <p:sp>
            <p:nvSpPr>
              <p:cNvPr id="33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能够协调各方资源，共同解决问题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能够平衡各方利益，避免矛盾冲突</a:t>
                </a:r>
                <a:endParaRPr/>
              </a:p>
            </p:txBody>
          </p:sp>
        </p:grpSp>
      </p:grpSp>
      <p:sp>
        <p:nvSpPr>
          <p:cNvPr id="3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督查工作的技巧与策略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督查工作的实施步骤与流程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制定督查方案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明确督查目标、内容、方法、时间等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确保督查工作的针对性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组建督查队伍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选择具有专业知识和经验的督查人员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进行督查培训，提高督查水平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收集相关资料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了解督查对象的基本情况和工作情况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为督查工作提供有力的依据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督查工作的前期准备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按照督查方案进行现场检查、资料审查、访谈调查等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及时发现问题和隐患</a:t>
                </a:r>
                <a:endParaRPr/>
              </a:p>
            </p:txBody>
          </p:sp>
          <p:sp>
            <p:nvSpPr>
              <p:cNvPr id="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现场督查</a:t>
                </a:r>
                <a:endParaRPr/>
              </a:p>
            </p:txBody>
          </p:sp>
        </p:grpSp>
        <p:grpSp>
          <p:nvGrpSpPr>
            <p:cNvPr id="3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将督查中发现的问题反馈给督查对象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提出整改意见和要求</a:t>
                </a:r>
                <a:endParaRPr/>
              </a:p>
            </p:txBody>
          </p:sp>
          <p:sp>
            <p:nvSpPr>
              <p:cNvPr id="3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问题反馈</a:t>
                </a:r>
                <a:endParaRPr/>
              </a:p>
            </p:txBody>
          </p:sp>
          <p:sp>
            <p:nvSpPr>
              <p:cNvPr id="3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对督查对象的整改情况进行跟踪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确保问题得到解决</a:t>
                </a:r>
                <a:endParaRPr/>
              </a:p>
            </p:txBody>
          </p:sp>
          <p:sp>
            <p:nvSpPr>
              <p:cNvPr id="3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整改跟踪</a:t>
                </a:r>
                <a:endParaRPr/>
              </a:p>
            </p:txBody>
          </p:sp>
          <p:sp>
            <p:nvSpPr>
              <p:cNvPr id="4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督查工作的组织实施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督查工作的总结与反馈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45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督查总结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对督查工作进行总结，分析问题原因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提出改进意见和建议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结果反馈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将督查结果反馈给相关部门和单位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为决策提供依据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55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5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经验交流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组织督查工作经验交流，分享督查成果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提高督查工作的整体水平</a:t>
                </a:r>
                <a:endParaRPr/>
              </a:p>
            </p:txBody>
          </p:sp>
          <p:pic>
            <p:nvPicPr>
              <p:cNvPr id="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https://d.book118.com/686115235043010053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督查工作理论与实践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2024-09-19T22:33:27.787</cp:lastPrinted>
  <dcterms:created xsi:type="dcterms:W3CDTF">2024-09-19T14:33:27Z</dcterms:created>
  <dcterms:modified xsi:type="dcterms:W3CDTF">2024-09-19T14:33:29Z</dcterms:modified>
</cp:coreProperties>
</file>