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49D84-E5DA-4446-8CF4-72E0363C9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BDBA3-01D5-4F1B-BEEA-A43C3C8A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ABA50-1839-4200-941E-5EA4F57B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AC148-9BCF-4515-9E67-767D087A3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9A29BC-178A-4BCB-A83A-2DD9D89E0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4B34D2-32AC-43A3-973C-4EBB11073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F497E-1CC9-41DA-80AC-F18E8036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02125-6450-4B77-B217-57DFFEBAA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86898-441D-41A4-94FD-25110909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650CC-94DC-4BDF-9678-45D03D78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5D1B9-DE05-47A4-A0BD-0D200A1D4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2001523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ICU中心静脉血氧饱和度监测的临床效果评价研究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临床效果评价指标体系构建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结论总结与未来展望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监测组织氧合情况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中心静脉血氧饱和度（ScvO2）是反映组织氧合情况的重要指标，能够直接反映全身氧供需平衡状态。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指导治疗策略调整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通过实时监测ScvO2，可以及时发现组织缺氧，指导临床医生调整治疗策略，改善患者预后。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评估治疗效果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ScvO2的变化可以反映治疗效果，帮助医生评估治疗方案的可行性及有效性。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ICU中心静脉血氧饱和度监测意义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国内ICU中心静脉血氧饱和度监测已逐渐普及，但相关研究仍不够充分，缺乏大样本、多中心的临床研究。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国外对ICU中心静脉血氧饱和度监测的研究较为深入，已有大量临床数据支持其在指导治疗和改善患者预后方面的作用。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随着医疗技术的不断进步，ICU中心静脉血氧饱和度监测将更加精准、便捷，其在临床上的应用也将更加广泛。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本研究旨在探讨ICU中心静脉血氧饱和度监测的临床效果，为临床医生提供更为准确、有效的监测手段，指导治疗策略调整，改善患者预后。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通过本研究，可以进一步明确ICU中心静脉血氧饱和度监测在临床上的应用价值，提高ICU患者的救治成功率，降低医疗成本，具有重要的临床意义和社会价值。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研究假设和预期目标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ICU中心静脉血氧饱和度监测能够准确反映组织氧合情况，指导治疗策略调整，改善患者预后。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研究假设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期望能够证实ICU中心静脉血氧饱和度监测在临床上的有效性，为临床医生提供更为准确、可靠的监测手段，提高患者的救治成功率和生活质量。同时，期望能够为相关指南和规范的制定提供科学依据，推动ICU中心静脉血氧饱和度监测在临床上的广泛应用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预期目标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研究对象和样本选择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ICU内接受治疗并需要中心静脉血氧饱和度监测的患者。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根据纳入和排除标准，选择符合条件的患者进行研究。纳入标准包括年龄、性别、疾病类型等；排除标准包括严重的心肺功能不全、凝血功能障碍等。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8831" r="1883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采用中心静脉导管采集血液样本，通过血气分析仪测定血氧饱和度。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主要观察指标为中心静脉血氧饱和度（ScvO2），同时记录患者的一般情况、生命体征、实验室检查结果等。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指标设定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监测方法与指标设定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对采集的数据进行整理、筛选和清洗，确保数据的质量和完整性。然后采用适当的统计方法进行数据分析，得出研究结果。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由经过培训的专业人员进行数据采集，确保数据的准确性和可靠性。采集的数据包括患者的基本信息、监测指标、治疗情况等。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采用t检验、方差分析等方法比较不同组别患者的ScvO2差异，以评估监测效果。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采用Pearson相关分析等方法分析ScvO2与患者预后之间的相关性，以探讨其临床意义。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对患者的一般情况进行描述性统计分析，包括年龄、性别、疾病类型等。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生存分析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采用Kaplan-Meier生存曲线等方法分析ScvO2对患者生存时间的影响，以评估其预后价值。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统计学分析方法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临床效果评价指标体系构建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科学性、全面性、可操作性、动态性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文献回顾、专家咨询、临床实践验证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评价指标筛选原则及方法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https://d.book118.com/686120015235010044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2024-09-13T13:06:09.650</cp:lastPrinted>
  <dcterms:created xsi:type="dcterms:W3CDTF">2024-09-13T05:06:09Z</dcterms:created>
  <dcterms:modified xsi:type="dcterms:W3CDTF">2024-09-13T05:06:11Z</dcterms:modified>
</cp:coreProperties>
</file>