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51ED9A-AF4B-46F9-B527-683564B91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E08B1D-B427-4128-9317-9388CDA00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DA7E45-3FE1-4170-9BFC-8B9057C9A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43A7A1-4741-45C3-A2A0-937D557E7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238B16-B21D-4441-BEF1-15C8C2A5A5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A9B931-345B-4C88-940C-E1C9D7B0FB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3B08A2-1536-4B96-80FA-B2E3D9BE3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AD8912-AD76-452F-A1D3-BF5850304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66AEF0-1F0F-4794-B532-851AC2C65E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F3101A-1302-4B51-B936-B0053B672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455E75-2587-47D9-9C32-AD115DC711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6120100003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合同法案例分析与实践\n## 1.合同法基本概念与原则\n### 1.1合同法的定义与适用范围\n### 1.2合同法的基本原则及其重要性\n### 1.3合同法的种类及其特点\n## 2.合同法案例分析方法\n### 2.1收集与整理案件事实\n### 2.2分析合同法律法规的适用\n### 2.3运用法律逻辑推理分析案例\n## 3.典型合同法案例解析\n### 3.1合同纠纷案例\n### 3.2合同违约案例\n### 3.3合同解除与终止案例\n## 4.合同法案例中的法律责任\n### 4.1合同违约责任的种类与承担\n### 4.2合同侵权责任的认定与赔偿\n### 4.3合同法律责任的免除与减轻\n## 5.合同法案例的防范与应对策略\n### 5.1提高合同法律意识与风险意识\n### 5.2完善合同条款与履行过程管理\n### 5.3运用法律途径解决合同纠纷\n## 6.合同法案例对现代法制建设的启示\n### 6.1合同法案例对立法的启示\n### 6.2合同法案例对司法的启示\n### 6.3合同法案例对法治社会建设的启示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7900"/>
              <a:t>合同法案例分析与实践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合同法基本概念与原则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88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合同法的定义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是调整民事主体之间合同关系的法律规范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旨在维护合同当事人的合法权益，维护社会经济秩序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合同法的适用范围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适用于平等主体之间的民事合同关系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不适用行政合同、劳动合同等特定类型的合同</a:t>
                </a:r>
                <a:endParaRPr/>
              </a:p>
            </p:txBody>
          </p:sp>
          <p:pic>
            <p:nvPicPr>
              <p:cNvPr id="19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8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9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合同法的基本原则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自愿原则、公平原则、诚实信用原则等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这些原则是合同法的灵魂，贯穿于合同法的各项规定</a:t>
                </a:r>
                <a:endParaRPr/>
              </a:p>
            </p:txBody>
          </p:sp>
          <p:pic>
            <p:nvPicPr>
              <p:cNvPr id="20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合同法的定义与适用范围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06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07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0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自愿原则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合同当事人有权根据自己的意愿决定是否订立合同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自愿原则是合同法的基石，体现了合同关系的本质</a:t>
                </a:r>
                <a:endParaRPr/>
              </a:p>
            </p:txBody>
          </p:sp>
          <p:sp>
            <p:nvSpPr>
              <p:cNvPr id="210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1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1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公平原则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合同当事人在权利与义务分配上应当公平合理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公平原则有助于维护合同关系的公正性，防止一方滥用权利</a:t>
                </a:r>
                <a:endParaRPr/>
              </a:p>
            </p:txBody>
          </p:sp>
          <p:sp>
            <p:nvSpPr>
              <p:cNvPr id="214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5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诚实信用原则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合同当事人在履行合同过程中应当诚实守信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诚实信用原则是维护合同关系稳定的重要保障，有助于减少纠纷</a:t>
                </a:r>
                <a:endParaRPr/>
              </a:p>
            </p:txBody>
          </p:sp>
          <p:sp>
            <p:nvSpPr>
              <p:cNvPr id="218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合同法的基本原则及其重要性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民法典中的合同法种类</a:t>
                </a:r>
                <a:endParaRPr/>
              </a:p>
            </p:txBody>
          </p:sp>
          <p:sp>
            <p:nvSpPr>
              <p:cNvPr id="22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买卖合同、租赁合同、借款合同等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每种合同都有其特定的权利义务关系和法律调整方式</a:t>
                </a:r>
                <a:endParaRPr/>
              </a:p>
            </p:txBody>
          </p:sp>
          <p:sp>
            <p:nvSpPr>
              <p:cNvPr id="22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合同法的特点</a:t>
                </a:r>
                <a:endParaRPr/>
              </a:p>
            </p:txBody>
          </p:sp>
          <p:sp>
            <p:nvSpPr>
              <p:cNvPr id="23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任意性规范与强制性规范的结合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权利与义务的对等性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实体法与程序法的结合</a:t>
                </a:r>
                <a:endParaRPr/>
              </a:p>
            </p:txBody>
          </p:sp>
          <p:sp>
            <p:nvSpPr>
              <p:cNvPr id="23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合同法的种类及其特点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3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合同法案例分析方法</a:t>
            </a:r>
            <a:endParaRPr/>
          </a:p>
        </p:txBody>
      </p:sp>
      <p:sp>
        <p:nvSpPr>
          <p:cNvPr id="24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收集与整理案件事实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收集案件事实的途径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查阅相关案卷材料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调查取证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询问当事人及相关人员</a:t>
                </a:r>
                <a:endParaRPr/>
              </a:p>
            </p:txBody>
          </p:sp>
          <p:pic>
            <p:nvPicPr>
              <p:cNvPr id="2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整理案件事实的方法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梳理案件的时间线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分析案件的争议焦点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归纳案件的性质和特点</a:t>
                </a:r>
                <a:endParaRPr/>
              </a:p>
            </p:txBody>
          </p:sp>
          <p:pic>
            <p:nvPicPr>
              <p:cNvPr id="2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分析合同法律法规的适用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确定适用的法律法规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分析案件的性质，确定适用的合同法种类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查找与案件相关的法律法规和司法解释</a:t>
                </a:r>
                <a:endParaRPr/>
              </a:p>
            </p:txBody>
          </p:sp>
          <p:pic>
            <p:nvPicPr>
              <p:cNvPr id="2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分析法律法规的适用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分析法律法规对案件的具体规定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探讨法律法规的适用是否存在争议或模糊之处</a:t>
                </a:r>
                <a:endParaRPr/>
              </a:p>
            </p:txBody>
          </p:sp>
          <p:pic>
            <p:nvPicPr>
              <p:cNvPr id="26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法律逻辑推理的方法</a:t>
                </a:r>
                <a:endParaRPr/>
              </a:p>
            </p:txBody>
          </p:sp>
          <p:sp>
            <p:nvSpPr>
              <p:cNvPr id="27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归纳推理法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演绎推理法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类比推理法</a:t>
                </a:r>
                <a:endParaRPr/>
              </a:p>
            </p:txBody>
          </p:sp>
          <p:sp>
            <p:nvSpPr>
              <p:cNvPr id="27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法律逻辑推理的运用</a:t>
                </a:r>
                <a:endParaRPr/>
              </a:p>
            </p:txBody>
          </p:sp>
          <p:sp>
            <p:nvSpPr>
              <p:cNvPr id="27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结合案件事实和法律法规，进行逻辑推理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分析推理结果，得出结论</a:t>
                </a:r>
                <a:endParaRPr/>
              </a:p>
            </p:txBody>
          </p:sp>
          <p:sp>
            <p:nvSpPr>
              <p:cNvPr id="28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运用法律逻辑推理分析案例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典型合同法案例解析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纠纷案例的类型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买卖合同纠纷、租赁合同纠纷、借款合同纠纷等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每种纠纷都有其特定的争议焦点和法律问题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纠纷案例的分析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分析纠纷产生的原因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探讨解决纠纷的法律途径和方法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合同纠纷案例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合同违约案例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违约案例的类型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逾期履行、不完全履行、拒绝履行等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每种违约行为都有其特定的法律后果和责任承担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违约案例的分析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分析违约行为的原因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探讨违约责任的种类和承担方式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合同解除与终止的案例类型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合同约定的解除条件出现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一方当事人行使法定解除权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合同无法履行或履行已无意义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合同解除与终止案例的分析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分析合同解除与终止的原因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探讨合同解除与终止后的权利义务关系和责任承担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合同解除与终止案例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https://d.book118.com/686120100003010052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合同法案例分析与实践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2024-09-18T02:31:26.239</cp:lastPrinted>
  <dcterms:created xsi:type="dcterms:W3CDTF">2024-09-17T18:31:26Z</dcterms:created>
  <dcterms:modified xsi:type="dcterms:W3CDTF">2024-09-17T18:31:28Z</dcterms:modified>
</cp:coreProperties>
</file>