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B8B6D-E4E1-40C6-8293-3E09EBC6C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CA5D-C88C-472D-95C8-14A84246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E285C-4404-4723-BC70-49EEC484E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3BE1F-C61D-4511-98AA-47F04DD68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327F5-4777-4FD8-9194-BD87D28E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F96C6-4F56-44E4-8F42-E8A2D983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FA24F-C3F8-42A0-BB25-D2897D92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8368-ED2C-4336-A817-914291DB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536A5-5B18-4067-89AE-E8E62ECA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164E-FECE-4AAD-98C0-A5407324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D86C8-4DFC-4B49-B958-06A391DF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2301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腹胀护理课件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腹胀概述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腹胀的护理与预防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腹胀的并发症与处理方法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腹胀的常见误区与澄清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腹胀的案例分享与经验交流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腹胀是指腹部膨胀、充盈，有时伴有腹部不适或疼痛的感觉。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腹部膨隆、紧绷，可能伴随恶心、呕吐、食欲减退、体重下降、排气增多等症状。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由于胃肠蠕动减慢、消化不良、肠易激综合征等原因引起的腹胀。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功能性腹胀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由于腹腔内或腹膜脏器的炎症、肿瘤等原因引起的腹胀。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器质性腹胀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腹胀的分类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摄入过多气体或油腻食物，导致胃肠负担加重，引起腹胀。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如胃炎、胃溃疡、肠炎等，影响消化功能，导致食物在肠道内滞留，产生气体，引发腹胀。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如肝硬化、胰腺炎、胆结石等，也可能引起腹胀症状。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腹胀的原因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腹胀的护理与预防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减少摄入豆类、洋葱、西兰花、卷心菜等易产气的食物，以免加重腹胀。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避免产气食物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适当增加膳食纤维的摄入，如水果、蔬菜、全谷类食物，有助于促进肠道蠕动。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保持充足的水分摄入，有助于软化粪便，预防便秘。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40" b="18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保持规律的作息时间，充足的睡眠有助于改善消化功能。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适当的运动可以促进肠道蠕动，缓解腹胀。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放松心情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保持良好的心态，避免过度紧张和焦虑，有助于改善消化问题。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如腹胀严重，应在医生指导下用药，切勿自行购药使用。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83" b="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部分药物可能会引起消化系统的不良反应，如有疑虑，请及时咨询医生。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如无必要，尽量避免长期使用药物治疗腹胀。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避免长期使用药物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避免暴饮暴食，尽量少吃多餐，减轻肠道负担。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保持食物清洁，避免摄入不洁或变质食物，预防感染病菌。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定期进行体检，及时发现并治疗可能导致腹胀的疾病。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250" r="8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https://d.book118.com/686123014030010040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2024-09-06T08:34:46.249</cp:lastPrinted>
  <dcterms:created xsi:type="dcterms:W3CDTF">2024-09-06T00:34:46Z</dcterms:created>
  <dcterms:modified xsi:type="dcterms:W3CDTF">2024-09-06T00:34:48Z</dcterms:modified>
</cp:coreProperties>
</file>