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DAEEAE-EE77-435F-9AF1-83975D409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1B4007-6CBF-4695-ABE2-488EA2E7C2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A2080D-DD59-4A61-B139-23E9EE6CF1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7AA1D0-5DA8-4023-808C-FA0E138D07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32671A-AF0E-4E63-8116-DF32124B7A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9AD03C-FC1A-47BF-8C10-3AF4494F96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47E378-CA92-4B30-A91C-272BE3ACDF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DC30DB-2F65-4A50-8289-A4C820E286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4843B0-DA9A-482B-ABAB-687AB6EDE7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B9E20-AE31-46A4-BFD6-9AEEAD7EF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68C21-149E-42A6-A6E8-926B83EC3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12505020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食品安全管理体系中的食品安全目标追踪与评估</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食品安全目标设定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食品安全目标追踪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食品安全目标评估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食品安全目标持续改进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食品安全目标追踪与评估在食品安全管理体系中的作用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保障公众健康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食品安全直接关系到公众的健康和生命安全，通过建立食品安全目标追踪与评估体系，可以及时发现和控制食品安全风险，保障公众的饮食安全。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促进食品产业健康发展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通过对食品安全目标的追踪与评估，可以推动食品生产企业加强自我管理，提高产品质量和安全水平，进而促进整个食品产业的健康发展。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完善食品安全监管体系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食品安全目标追踪与评估是食品安全监管体系的重要组成部分，通过对其不断完善和优化，可以提高食品安全监管的效率和有效性。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食品安全目标为食品安全工作提供了明确的方向和指引，有助于相关部门和企业有针对性地开展食品安全工作。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明确食品安全工作方向</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通过对食品安全目标的追踪与评估，可以及时了解食品安全工作的进展和成效，为相关决策提供科学依据。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评估食品安全工作成效</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食品安全目标追踪与评估不仅是对过去工作的总结，更是对未来工作的规划和展望，通过不断追踪和评估，可以推动食品安全工作的持续改进和提高。</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推动食品安全持续改进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食品安全目标的重要性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食品安全目标设定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目标设定的原则</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科学性原则</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设定目标应以科学为依据，确保目标的合理性和可实现性。</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相关性原则</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设定的目标应与食品安全管理体系的整体目标相关联，确保目标的一致性和协调性。</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可衡量性原则</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设定的目标应具备可衡量性，以便于后续的评估和调整。</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时限性原则</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设定的目标应具备明确的时限要求，以便于监控和评估进度。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通过对食品生产过程中的潜在风险进行评估，设定相应的风险管理目标。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基于风险评估的方法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基于历史数据的方法</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基于行业标准的方法</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基于利益相关者需求的方法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通过分析历史数据，找出食品安全问题的规律和趋势，设定相应的改进目标。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参考行业内的相关标准和最佳实践，设定相应的食品安全目标。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了解并考虑消费者、监管机构等利益相关者的需求和期望，设定相应的满足需求目标。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目标设定的方法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目标设定的实例</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降低食品中微生物污染的目标</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通过改进生产工艺和加强卫生管理，将食品中微生物污染的水平降低至行业标准以下。</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提高食品营养成分稳定性的目标</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通过优化配方和改进加工工艺，提高食品中营养成分的稳定性和保留率。</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减少食品中有害物质残留的目标</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通过严格控制原料采购和加工过程中的有害物质使用，减少食品中有害物质的残留量。</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提升食品可追溯性的目标</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通过建立完善的食品追溯系统，确保在出现食品安全问题时能够及时追踪到问题源头并采取有效措施。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食品安全目标追踪</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对潜在的食品安全风险进行评估，以便及时发现并解决问题。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定期检查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定期对食品安全管理体系中的各个环节进行检查，确保符合设定的食品安全目标。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数据记录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详细记录食品安全相关的数据，包括原料采购、生产加工、储存运输等各个环节的数据。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追踪方法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食品安全信息化管理系统</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利用信息技术手段，实现食品安全信息的实时更新和共享，提高追踪效率。</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食品安全检测设备</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采用先进的食品安全检测设备，对食品中的有害物质进行快速、准确的检测。</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食品安全追溯系统</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建立完善的食品安全追溯系统，实现食品从生产到消费全过程的可追溯性。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追踪工具</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目标达成情况分析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对追踪结果进行分析，评估食品安全目标的达成情况。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问题诊断与改进</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针对追踪过程中发现的问题，进行深入分析并制定相应的改进措施。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趋势预测与决策支持</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通过对历史追踪数据的分析，预测未来食品安全状况的发展趋势，为决策提供支持。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追踪结果分析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https://d.book118.com/686125050203010040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2024-09-07T07:06:04.265</cp:lastPrinted>
  <dcterms:created xsi:type="dcterms:W3CDTF">2024-09-06T23:06:04Z</dcterms:created>
  <dcterms:modified xsi:type="dcterms:W3CDTF">2024-09-06T23:06:06Z</dcterms:modified>
</cp:coreProperties>
</file>