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4DC77-E3CE-4523-A418-5B03E30DD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CEDC3-34A7-4D61-9037-EC669D3EE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717BD-97C0-4344-B8EB-624FBAB4A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D8B56-CF9B-40E3-B0B3-3DA61ECE1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B0D5DA-53D1-456F-95BE-A0206FAED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94FDBB-2B91-4520-975A-EBBE53F27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F28064-6971-4DC7-BF97-865710B0B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A2724-1A84-4567-BA65-C7DB038B8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8AECF-CE07-4BD0-958A-690C7CF5D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85998-9622-443B-AE8D-C2E2B5C40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E1667-5634-4E6D-9B21-F646B8558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3003102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期末学校工作总结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问题分析与改进措施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下学期工作计划与展望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教职工队伍培训与拓展计划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家校合作共育策略及实施方案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总结反思与未来发展规划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通过优化课程设置、加强师资培训和推进信息化教学，提高了教学质量和效果。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学生学业成绩提升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教育教学研究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实施个性化教学和辅导，关注学生差异，促进学生学业成绩全面提升。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积极开展教育教学研究，探索新的教学方法和模式，推动学校教育教学水平不断提升。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教育教学成果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通过加强思想引领、丰富德育活动和强化家校合作，提高了学生的思想道德素质和文明素养。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德育工作成效显著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开展丰富多彩的校园艺术活动，培养学生的艺术兴趣和特长，提高学生的艺术素养和审美能力。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艺术教育成果丰硕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加强体育设施建设、丰富体育活动形式，提高学生的身体素质和运动技能水平。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体育工作扎实推进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学生综合素质提升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通过举办各类文化活动和比赛，营造积极向上、和谐共融的校园文化氛围。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校园文化氛围浓厚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鼓励学生参与科技创新和实践活动，培养学生的创新意识和实践能力。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校园创新氛围活跃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打造具有学校特色的校园文化品牌，提升学校的知名度和影响力。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校园文化品牌建设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校园文化建设与创新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问题分析与改进措施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完善学生评教机制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定期开展学生评教活动，收集学生对教学的反馈意见，促进教师改进教学方法。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加强教学质量监控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建立定期听课、评课制度，实施教学督导，确保教学质量。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强化教师培训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定期组织教师培训，提高教师教学水平，推动教学质量不断提升。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教学质量监控体系待完善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加强学生考勤管理，规范学生请假、缺勤等处理程序。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严格学生考勤制度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建立公平、公正的学生奖惩制度，激励学生积极参与学校各项活动。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完善学生奖惩机制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加强学生心理健康教育，提供心理咨询服务，帮助学生解决心理问题。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关注学生心理健康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学生管理制度需进一步优化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提高资源利用效率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加强资产管理，实施资源共享，提高资源使用效益。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拓展资金来源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积极争取政府、企业和社会各界的支持，为学校发展筹集更多资金。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合理分配学校资源，确保教学、科研、管理等方面的需求得到满足。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资源配置与利用效率提升途径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下学期工作计划与展望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根据学校实际情况，制定下学期的发展目标，包括教学质量、科研水平、社会服务等方面的具体指标。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制定明确的发展目标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结合地方经济社会发展需求，调整和优化专业结构，增设具有地方特色的专业，提高人才培养的针对性和实用性。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优化专业结构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加强课程与教材建设，更新教学内容，引入行业前沿知识和技术，提高课程教学质量。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推进课程与教材建设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明确目标与定位，推动高质量发展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推进科研创新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鼓励教师开展科研活动，加强与企业合作，推动科研成果转化和应用。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加强师资队伍建设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引进优秀人才，加大青年教师培养力度，提高教师队伍整体素质。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强化实践教学环节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加强实践教学基地建设，完善实践教学体系，提高学生实践能力和创新能力。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加强内涵建设，提升核心竞争力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https://d.book118.com/686130031023010053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2024-09-19T18:24:44.720</cp:lastPrinted>
  <dcterms:created xsi:type="dcterms:W3CDTF">2024-09-19T10:24:44Z</dcterms:created>
  <dcterms:modified xsi:type="dcterms:W3CDTF">2024-09-19T10:24:46Z</dcterms:modified>
</cp:coreProperties>
</file>