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89439-5416-4E59-821A-5559B8C42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CA1B0-A3EE-45C4-A573-1BE0637EE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2139C-8BBF-4912-A40B-40C73F234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2B860D-5DB4-4DA4-A283-2D93EFFDA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5C6470-592D-4067-91B4-CADFDBF98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32522C-14BF-49C0-BF7C-B7D2509C2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B8FA09-75C1-4906-AADF-795950955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2C3D6-5AA9-47DC-9B9E-78E138D23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96F830-EAA6-493A-B58E-CE84F3DE2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A4538-364C-4024-A2D5-261CEAFD2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51AE2-487B-4AA5-BB74-76F70F73B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3204214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《绿色建筑评价》ppt课件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绿色建筑概述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绿色建筑评价标准与体系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绿色建筑技术与实践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绿色建筑案例分析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绿色建筑的未来发展与挑战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绿色建筑概述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绿色建筑是指在建筑设计、施工和运营过程中，充分考虑节能、环保、经济、适应性等方面，旨在降低对环境的负面影响，同时为人类提供健康、高效、舒适的生活空间的建筑。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绿色建筑强调资源的节约利用，如节能、水资源的合理利用等；同时重视环境保护，减少建筑对环境的污染和破坏；还关注人类的生活需求，创造人性化的生活空间。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随着全球环境问题日益严重，绿色建筑已成为应对环境挑战的重要手段。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绿色建筑能够减少能源消耗和碳排放，缓解能源紧张和温室效应问题；同时能够提高人们的生活质量，创造健康、舒适的生活环境；还能促进经济可持续发展，推动建筑行业的创新和转型升级。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绿色建筑的重要性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绿色建筑起源于20世纪70年代的西方国家，随着环保意识的提高和技术的进步，逐渐在全球范围内得到推广和应用。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的发展经历了多个阶段，从最初的节能建筑到后来的生态建筑、可持续建筑，再到现在的绿色建筑，其理念和实践不断深化和完善。目前，绿色建筑已经成为全球建筑行业的重要趋势，各国政府、企业和个人都在积极参与推广和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绿色建筑的历史与发展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绿色建筑评价标准与体系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国内绿色建筑评价标准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我国已经建立了较为完善的绿色建筑评价体系，包括《绿色建筑评价标准》等文件，对绿色建筑的定义、评价标准和程序等进行了明确规定。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国际绿色建筑评价标准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国际上较为知名的绿色建筑评价标准包括美国LEED、英国BREEAM等，这些标准在评价理念、评价方法和评价指标等方面各有特点，但都强调建筑的环境友好性和可持续性。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国内外绿色建筑评价标准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评价建筑在使用过程中的管理是否科学、规范，是否能够实现资源的节约和环境的保护。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节地与室外环境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评价建筑对土地资源的利用是否合理，是否采取了有效的节地措施；室外环境是否满足人们的生活和工作需求，是否对环境造成不良影响。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节能与资源利用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评价建筑的能源利用是否高效，是否采用了可再生能源；建筑材料是否环保、可循环利用，是否减少了对自然资源的消耗。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室内环境质量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评价室内空气质量、声光热环境等是否良好，是否满足人体舒适度和健康需求。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绿色建筑评价体系构成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根据评价结论，提出改进意见和建议，促进绿色建筑的持续发展。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根据各指标的评价结果，进行综合分析和评价，得出最终的评价结论。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定量与定性评价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根据评价体系，对各项指标进行定量或定性评价。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准备工作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确定评价的目标、范围和评价重点，收集相关资料和数据。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现场调查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对建筑进行实地勘察，了解其设计、施工、使用等情况。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绿色建筑评价方法与流程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绿色建筑技术与实践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实施能源监测与管理，实时掌握能源消耗情况，优化能源使用。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利用可再生能源，如太阳能、风能等，减少对化石能源的依赖。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选用高效节能的建筑材料和设备，如节能窗户、高效空调系统等。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总结词：节能与能源利用是绿色建筑的核心要素，通过合理的设计和高效的能源系统，降低建筑能耗，提高能源利用效率。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节能与能源利用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33796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总结词：节水与水资源利用是绿色建筑的重要方面，通过合理的设计和节水技术的应用，降低用水量，提高水资源利用效率。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71147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86385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采用节水器具和设备，如节水马桶、节水淋浴头等。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08884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建立雨水收集系统，用于绿化灌溉、冲厕等。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4070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采用中水回收系统，将生活废水处理后用于冲厕、绿化等。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967443" y="1905233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节水与水资源利用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https://d.book118.com/686132042142010051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2024-09-17T12:13:22.132</cp:lastPrinted>
  <dcterms:created xsi:type="dcterms:W3CDTF">2024-09-17T04:13:22Z</dcterms:created>
  <dcterms:modified xsi:type="dcterms:W3CDTF">2024-09-17T04:13:24Z</dcterms:modified>
</cp:coreProperties>
</file>