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27DE6-7712-4420-A189-75A327540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F897D-49E8-4EC9-B45F-511A77AF6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EF0F3-C1EF-4D06-9DD1-021E4F45C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80971-6DB1-4A0E-8D5C-34CAD33C0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C8B07D-76DE-4A70-8786-BF448A9C6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DE0088-D401-4B14-B8C0-6E7FB5D0D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A1C2E-E569-41EC-BFBE-10A09D592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610D0-5B49-482C-A250-6F7525C65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8F75C-ABB6-4D0B-BDF3-2A80155B7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D762D-DBD1-4C0F-9D6E-967417B64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208AA-088F-4AD1-BE23-10A50D380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33113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公司仓储物流部组织架构调整的风险与挑战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挑战分析与应对策略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随着物流行业的快速发展，市场竞争日益激烈，公司仓储物流部面临巨大的市场压力。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业务规模扩张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技术升级与创新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公司业务规模不断扩大，原有的组织架构已无法满足现有的业务需求。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新技术的不断涌现和创新应用，要求公司对仓储物流部的组织架构进行相应的调整。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通过组织架构调整，优化业务流程，提高仓储物流部的运营效率。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调整后的组织架构将更加注重内部管理，确保部门运作的规范性和稳定性。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调整组织架构可以更好地适应市场变化，快速响应客户需求，提高市场竞争力。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通过组织架构调整，提升仓储物流部的服务质量，提高客户满意度。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优化组织架构，降低部门运营成本，提高公司整体盈利能力。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调整后的组织架构将更加注重团队协作，增强团队凝聚力和战斗力。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促进公司长远发展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组织架构调整是公司战略发展的重要组成部分，将为公司长远发展奠定坚实基础。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人员配置及职责划分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人员结构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目前仓储物流部人员配置较为臃肿，部分岗位存在重复设置或职责不清的情况，导致工作效率低下。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仓储物流部的职责划分不够明确，部分员工对自己的工作职责缺乏清晰的认识，导致工作中出现推诿、扯皮等现象。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现有的业务流程较为繁琐，涉及多个部门和岗位，导致业务处理时间较长，客户满意度不高。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为了提高业务处理效率，减少不必要的环节和等待时间，仓储物流部迫切需要对业务流程进行优化。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业务流程梳理与优化需求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优化需求迫切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业务流程繁琐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仓储物流部的信息化水平较低，部分业务仍采用手工操作，导致数据准确性不高，且易出现人为错误。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管理理念落后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仓储物流部的管理理念相对落后，缺乏创新思维和开放视野，难以适应市场变化和客户需求的变化。同时，部门内部缺乏有效的激励机制和约束机制，员工工作积极性和责任心不强。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沟通协作不畅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仓储物流部与其他部门之间的沟通协作存在障碍，导致信息传递不及时、不准确，影响业务处理的效率和准确性。此外，部门内部员工之间也缺乏有效的沟通和协作机制，难以形成工作合力。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组织架构调整方案设计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将原先分散在不同部门的相似或相关职能进行整合，以提高工作效率和减少资源浪费。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根据仓储物流业务的特点和需求，重新划分部门，确保各部门职责明确、协同高效。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原则遵循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在职能整合和部门划分过程中，应遵循战略导向、市场导向、效率优先等原则，确保调整后的组织架构符合公司发展战略和市场需求。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职能整合与部门划分原则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关键岗位设置及职责明确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识别对仓储物流业务至关重要的岗位，如仓库经理、物流经理、配送经理等，确保这些岗位得到合理配置和重视。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对关键岗位的职责进行明确和细化，确保各岗位人员能够清楚了解自己的职责和工作内容，避免工作重叠和推诿扯皮现象。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岗位职责说明书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编制岗位职责说明书，将各岗位的职责、权限、工作要求等以书面形式固定下来，作为员工招聘、培训、考核等工作的依据。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关键岗位识别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业务流程优化措施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对仓储物流部的业务流程进行全面梳理和分析，找出流程中的瓶颈和问题点，为优化流程提供基础。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针对梳理出的问题点，制定具体的优化措施，如简化流程、合并环节、引入信息化手段等，以提高业务流程的效率和准确性。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流程固化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将优化后的业务流程以流程图、操作手册等形式固化下来，确保员工能够按照新的流程进行工作，避免流程反复和混乱现象。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建立业务流程持续改进机制，定期对业务流程进行评估和优化，确保业务流程始终保持在最佳状态。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https://d.book118.com/686133113040010045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2024-09-13T22:01:52.810</cp:lastPrinted>
  <dcterms:created xsi:type="dcterms:W3CDTF">2024-09-13T14:01:52Z</dcterms:created>
  <dcterms:modified xsi:type="dcterms:W3CDTF">2024-09-13T14:01:55Z</dcterms:modified>
</cp:coreProperties>
</file>