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CB0AE-11BF-42B7-986D-CB252BA6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D080-EECA-4962-9022-65813F12C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0092B-B29A-4B47-A1AC-C9F8E028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F4094-11B3-4818-9CFA-3971BAEFC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B8EE7-4D07-46AC-A208-0CE80D60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03F40-C8FC-4B1D-9497-C22EA2F3E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F033C-574E-4136-9BA3-4A55E57C3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F1EC4-0DF0-43F3-A694-42FEF576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F8381-8B4E-41FD-A28A-F62A376B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059F0-465D-4988-ABB5-81DD8907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ACEA5-6B6A-4162-BC66-5FA062D1D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3422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西北有高楼课件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课文背景及作者简介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主题思想探讨与价值体现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知识拓展：中国古代建筑文化概览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思考题与课堂互动环节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课文背景及作者简介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高楼位于西北，是当地的地标性建筑，具有深厚的历史文化底蕴。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作为古代文学作品中的一部分，高楼在文学史上具有重要地位，被众多文人墨客所歌咏。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西北有高楼背景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作者为唐代著名诗人王之涣，字季凌，祖籍晋阳郡（今山西太原），其诗歌作品以边塞诗为主，气势磅礴，意境深远。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王之涣的诗歌作品在唐代广为流传，被誉为“边塞诗人之冠”。他的诗歌风格独特，以描绘边塞风光和表达豪情壮志为主要内容，对唐代诗歌的发展产生了重要影响。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作者生平及成就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唐代是中国古代文学史上最辉煌的时期之一，唐朝的繁荣和开放为文学创作提供了广阔的舞台。唐代诗歌创作达到了巅峰，出现了众多优秀的诗人和作品。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唐代诗歌以对仗工整、音韵和谐为特点，注重意象的营造和情感的表达。王之涣的诗歌作品在继承唐代诗歌传统的基础上，形成了自己独特的风格，以豪放洒脱、意境深远为主要特点。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时代背景与文学风格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篇章结构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本诗由景及情，通过描绘高楼和周边环境的景象，引发诗人内心的感慨和思考。全诗可分为三个层次，第一层写景，第二层写情，第三层抒怀。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本诗采用了象征、比喻等多种修辞手法，语言简练而意蕴深厚。同时，诗人还巧妙地运用了音韵和节奏的变化，使得全诗具有鲜明的音乐感和节奏感。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篇章结构和写作特点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这两句诗描绘了高楼巍峨耸立的景象，通过夸张的手法突出了高楼的高大和气势。同时，“浮云”的比喻也暗示了诗人内心的飘忽不定和迷茫。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“西北有高楼，上与浮云齐。”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这两句诗表达了诗人对于自由和超脱的向往。通过比喻自己为鸿鹄，希望能够振翅高飞，远离世俗的纷扰和束缚。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“愿为双鸿鹄，奋翅起高飞。”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关键句段解读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本诗中高楼被赋予了象征意义，代表着诗人内心的追求和向往。同时，“浮云”也象征着人生的无常和变幻。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5708" b="25708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诗人在描绘高楼和表达自己内心情感时，大量运用了比喻手法。如将高楼比作“浮云”，将自己比作“鸿鹄”，使得诗歌的表达更加生动、形象。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音韵和节奏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本诗在音韵和节奏的运用上也颇具匠心。通过押韵、平仄等手法，使得全诗具有鲜明的音乐感和节奏感。同时，诗句的长短、轻重、缓急的变化也恰到好处地表达了诗人内心的起伏和情感的变化。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艺术手法和表现技巧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人物形象塑造及其特点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69" r="108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小说中的主人公通常是一个具有独特性格和命运的人物，通过对其形象的深入刻画，展现了人物的内心世界和成长历程。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配角在小说中扮演着重要的角色，他们与主人公相互映衬，共同构成了丰富多彩的人物画廊。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主要人物形象分析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配角形象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主人公形象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人物性格特点和心理变化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小说中的人物性格各异，有的刚毅果断，有的优柔寡断；有的豁达开朗，有的狭隘偏执。这些性格特点使得人物形象更加鲜明。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随着故事情节的推进和人物经历的丰富，人物的心理状态也会发生变化。这些心理变化反映了人物在成长过程中的思考和感悟。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通过对人物的塑造，可以揭示小说的主题和意义。人物的性格、命运和经历都体现了作者对生活的思考和感悟。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人物的行为和决策是推动故事情节发展的重要因素。人物之间的互动和冲突构成了小说的基本框架。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推动情节发展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鲜活的人物形象可以增强小说的艺术感染力，使读者更加容易产生共鸣和情感共鸣。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增强艺术感染力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人物塑造在全文中的作用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https://d.book118.com/686134225003010054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2024-09-20T22:59:48.823</cp:lastPrinted>
  <dcterms:created xsi:type="dcterms:W3CDTF">2024-09-20T14:59:48Z</dcterms:created>
  <dcterms:modified xsi:type="dcterms:W3CDTF">2024-09-20T14:59:50Z</dcterms:modified>
</cp:coreProperties>
</file>