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4DC48-9CF0-458A-9A78-BD20449CA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7DAA4-C03B-452D-9DA0-23A893CF4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DC967D-AD6C-4D46-92A6-5EA870C82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5D5156-8C53-4333-90D3-4D9199B7C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ED25B7-6524-4BDA-AA8E-3DB9B5F5D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A630BC-126D-47AD-A35A-DD42C931F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604630-A5C4-4381-83A1-A9A22A48E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452FE-9517-423F-ABC0-F8E5FB89F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E0690B-D80D-43CE-88C1-D90292DC1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4BAF58-6002-48D1-88EA-DC00580DA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8AA71-3C3D-46B3-A8EC-E76FF0303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14012001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新生儿低血糖处理流程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新生儿低血糖的诊断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新生儿低血糖的处理流程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新生儿低血糖的预后与转归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新生儿低血糖定义为血糖水平低于正常范围，通常低于2.6mmol/L。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新生儿低血糖可分为暂时性和持续性，暂时性低血糖可能与母亲妊娠期糖尿病、新生儿出生时低血糖等有关，持续性低血糖可能与内分泌缺陷、遗传代谢性疾病等有关。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626" r="306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新生儿低血糖的症状可能包括喂养困难、嗜睡、哭声异常、颤抖、呼吸困难等。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体征可能包括体温下降、皮肤苍白、肌肉颤抖等。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新生儿低血糖的常见病因包括早产儿、低出生体重儿、母亲妊娠期糖尿病、内分泌缺陷、遗传代谢性疾病等。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低血糖对新生儿的大脑发育具有潜在的危害，可能导致神经元损伤和智力发育迟缓。此外，低血糖还可能引发其他并发症，如脑水肿和颅内出血。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早产儿出生后3天内血糖＜1.6mmol/L，或出生后24小时内血糖＜1.1mmol/L。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诊断时应排除其他原因引起的低血糖，如先天性代谢性疾病、内分泌疾病等。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足月儿出生后3天内血糖＜2.2mmol/L，或出生后24小时内血糖＜1.6mmol/L。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末梢血血糖测定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通过测量足跟或手指的末梢血血糖，快速判断是否出现低血糖。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静脉血血糖测定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采集静脉血，通过实验室检测，获取更准确的血糖值。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其他相关检查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根据患儿情况，可能需要进行其他相关检查，如血常规、血气分析、电解质等，以了解是否存在其他并发症。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如糖原累积症、半乳糖血症等，这些疾病会严重影响糖代谢，导致低血糖。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先天性代谢性疾病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内分泌疾病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其他原因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208" b="2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如甲状腺功能低下、肾上腺皮质增生症等，这些疾病会影响激素分泌，导致糖代谢异常。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如败血症、缺氧缺血性脑病等，这些疾病也可能引起低血糖症状。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新生儿低血糖的处理流程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一旦发现新生儿出现低血糖症状，应立即监测血糖水平，了解血糖值。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4707" r="2470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立即监测血糖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根据血糖值，及时给予新生儿适量的葡萄糖溶液口服或静脉注射，以快速升高血糖。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补充葡萄糖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确保新生儿呼吸道通畅，避免因呼吸困难导致低氧血症。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https://d.book118.com/686140120011010051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2024-09-16T16:50:11.078</cp:lastPrinted>
  <dcterms:created xsi:type="dcterms:W3CDTF">2024-09-16T08:50:11Z</dcterms:created>
  <dcterms:modified xsi:type="dcterms:W3CDTF">2024-09-16T08:50:13Z</dcterms:modified>
</cp:coreProperties>
</file>