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8C7710-438D-4667-A2B5-38CA93151EE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B505-C53A-4F1D-9705-6945A434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EC3EF-F53B-4B99-AACA-F220AED2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D50B7-2AC1-4602-9EB8-EACF8E58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BF736-B2DA-4499-99F9-93B00914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0FBBA-79AB-4EB7-AA2E-153AB1A7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E54A7-5D97-4B0B-9505-12965C974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F4A476-A174-4ECB-9B4B-EC311B92F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B67D1-6958-45AA-842F-025FD9F5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A1745-457B-463B-80D0-7A4D9CD0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DD913-F794-46B2-A6F0-EDB77EBC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4D276-BEDC-43CE-B711-5866319D6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E3AE6F-7347-42A1-A26B-046117F7B7F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0982F67-6441-4C4E-8D77-BD574361316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41012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清明节祭祖关注防火安全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祭祖仪式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防火安全意识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清明节的安全防护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安全文化建设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清明节的意义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清明节是中国传统节日之一，是祭祖扫墓的日子，也是缅怀先人，感恩祖先的时刻。人们在这一天会前往祖坟祭拜，献上鲜花，默哀怀念故人。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清明节的起源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最早的祭祖活动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周朝祭祖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后来的传统活动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演变成扫墓祭祖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清明节的习俗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缅怀先人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扫墓祭祖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节令食品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吃青团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欣赏春天美景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踏青赏花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青团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用糯米和青色植物汁制成的糕点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代表着人们对春天的期盼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柳枝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将柳条编织成各种形状用于装饰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具有象征生命、生机的意义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祭祀祖先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给祖先上供，祈求祖宗的保佑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表达对祖先的尊敬和感恩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清明节的食俗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清明粥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由糯米、红枣、桂花等煮成的甜粥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象征着人们对逝去亲人的难以割舍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清明节是中华传统节日之一，是人们追思先人，缅怀祖先的时刻。在这个节日里，我们不仅表达了对逝去亲人的思念，也感受到了生命的轮回和珍贵。愿我们珍惜现在，珍惜家人，珍爱生活，珍惜时光。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祭祖仪式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弘扬传统文化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祭祖也是传承传统文化的重要方式。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凝聚家族情感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祭祖能够凝聚家族成员的情感，增进家庭和睦。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传承血脉文化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祭祖有助于传承中华民族的血脉和文化。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传承传统文化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祭祖是对祖先的一种尊敬和缅怀。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祭祖的步骤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包括鲜花、水果、蜡烛等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准备祭品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祭拜时烧香行礼，表达孝心和尊敬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烧香行礼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虔诚祈祷祖先保佑子孙平安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诚心祈祷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祭祖过程中要保持肃穆、俭约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守礼俭约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祭祖的注意事项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在祭祖的过程中，需要保持礼仪规范，尊重传统习俗。同时要注意文明祭祀，不烧纸钱、不乱扔垃圾，关注环境卫生，营造祥和的氛围。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祭祖是传承中华传统文化的方式之一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传承文化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祭祖活动有助于弘扬孝道、敬老等美德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弘扬美德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祭祖体现了对祖先的尊敬和敬畏之心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敬畏祖先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是中华传统文化的重要组成部分，代表着对祖先的尊重和敬仰。通过祭祖活动，人们可以传承祖先的优良传统，弘扬中华民族的家族观念和孝道精神。祭祖不仅是家族纽带的延续，也是一种文化传承的载体，有助于增强家庭凝聚力和社会和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防火安全意识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防火安全的重要性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防火安全是每个人都应该重视的问题，特别是在祭祖等活动中更要注意安全。预防火灾是关乎生命和财产安全的重要举措，大家都应该有防火安全的意识。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火灾的危害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火灾可能导致人员受伤或丧生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生命安全受威胁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火灾会导致房屋、物品等财产损失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财产遭受损失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火灾发生后可能引发社会恐慌与不稳定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社会稳定受影响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不乱扔烟蒂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熄灭烟蒂后再丢弃，防止引发火灾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不私拉电线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杜绝私拉乱接电线，避免电器故障引发火灾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火灾预防常识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不使用明火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避免使用明火，减少火灾风险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火灾应急处理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发生火灾时要保持冷静，不要慌乱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保持冷静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有序撤离，确保人员安全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采取逃生措施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发现火情要第一时间拨打火警电话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迅速报警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https://d.book118.com/686141012222010100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清明节祭祖关注防火安全</vt:lpstr>
      <vt:lpstr>目录</vt:lpstr>
      <vt:lpstr>第一章 清明节的意义</vt:lpstr>
      <vt:lpstr> </vt:lpstr>
      <vt:lpstr>PowerPoint Presentation</vt:lpstr>
      <vt:lpstr>PowerPoint Presentation</vt:lpstr>
      <vt:lpstr>PowerPoint Presentation</vt:lpstr>
      <vt:lpstr>结语</vt:lpstr>
      <vt:lpstr>第2章 祭祖仪式</vt:lpstr>
      <vt:lpstr>PowerPoint Presentation</vt:lpstr>
      <vt:lpstr>PowerPoint Presentation</vt:lpstr>
      <vt:lpstr> </vt:lpstr>
      <vt:lpstr>PowerPoint Presentation</vt:lpstr>
      <vt:lpstr>祭祖的意义</vt:lpstr>
      <vt:lpstr>第3章 防火安全意识</vt:lpstr>
      <vt:lpstr> 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2024-09-25T02:57:56.449</cp:lastPrinted>
  <dcterms:created xsi:type="dcterms:W3CDTF">2024-09-24T18:57:56Z</dcterms:created>
  <dcterms:modified xsi:type="dcterms:W3CDTF">2024-09-24T18:57:58Z</dcterms:modified>
</cp:coreProperties>
</file>