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99094B-2DDB-4F3D-BB55-1479223D04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E3FE4F-AACB-47D0-B0B1-8A0818BA84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D1B87C-516C-4EAD-ADC5-EA9E3B394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AF6A59-2251-4ABC-981F-1F77E59074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FC2818-3903-4B00-AD47-06E221AD03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3058DBA-7C96-49A5-A347-B30EE5B52C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750E70-EA4E-4EC9-97ED-5547D2D037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DCAC61-CC27-42FB-88DF-278EAD0B6D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4ADA51-E8D7-472F-9A87-A316087809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8A409A-4235-44AB-AC21-B14BEF6280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D45441-E924-495A-9C66-E159CF7B2F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6142200023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护理论文及护理综述</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护理论文概述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护理综述概述</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护理论文的写作技巧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护理综述的写作技巧</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护理论文与护理综述的差异与联系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护理论文与护理综述的案例分析</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护理论文概述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护理论文是护理领域的研究成果和学术观点的正式发表，具有科学性、创新性和实践性等特点。</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论文是对护理实践、护理教育、护理管理等方面的研究成果和学术观点的总结和阐述，是护理学科发展的重要载体。护理论文必须具备科学性，即研究方法、数据分析和结论推断等必须符合科学规范；同时，护理论文也需要具有创新性，即研究成果或观点必须具有新意和独特性；此外，护理论文还必须具备实践性，即研究成果或观点必须能够指导护理实践，解决实际问题。</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护理论文的定义与特点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护理论文是推动护理学科发展的重要力量，也是提升护理服务质量和水平的必要手段。</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护理论文是护理学科知识体系的重要组成部分，是推动护理学科发展的重要力量。通过发表护理论文，护理人员可以分享研究成果、交流学术观点、推广先进经验，从而推动护理学科的整体发展。同时，护理论文也是提升护理服务质量和水平的必要手段。通过研究和实践，护理人员可以不断优化护理流程、提高护理技能、改善患者体验，从而提升护理服务的质量和水平。</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护理论文的重要性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护理论文的历史可以追溯到20世纪初，经历了从传统医学论文向现代科学论文的转变。</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护理论文的历史可以追溯到20世纪初，当时护理学科刚刚起步，护理实践主要基于经验而非科学。随着医学和护理学的不断发展，护理人员开始意识到需要通过科学研究来推动学科发展，于是开始尝试撰写护理论文。最初的护理论文主要是医学论文的附属品，缺乏独立性和科学性。随着护理学科的独立和发展，护理论文逐渐从医学论文中分离出来，成为独立的学术成果。现代的护理论文更加注重科学性和实践性，研究方法也更加多样化和规范</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护理论文的历史与发展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护理综述概述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护理综述是对某一护理领域或某一护理问题相关的研究论文进行系统、全面的分析和评价，旨在为读者提供该领域的最新进展和全面了解。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护理综述的定义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护理综述具有全面性、系统性和综合性，它不仅对研究论文进行归纳和总结，还对其中的研究方法、结果和结论进行深入分析和评价，为读者提供全面的学术背景和深入的理解。</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护理综述的特点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护理综述的定义与特点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护理综述的重要性</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通过对相关研究论文的系统分析和评价，护理综述可以帮助读者了解研究方法的优缺点和研究的局限性，从而促进研究的规范化和质量的提高。</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提高研究质量</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护理综述可以帮助读者全面了解某一护理领域的研究现状、发展历程、主要研究成果和存在的问题，为进一步的研究提供全面的学术背景。</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提供全面的学术背景</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护理综述可以对当前研究热点和未来研究方向进行深入分析和预测，为研究者提供有价值的参考和启示。</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指导研究方向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早期发展</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早期的护理综述主要出现在20世纪70年代，随着护理学科的发展和研究的不断深入，综述的数量逐渐增多。</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随着学术期刊的普及和网络资源的丰富，护理综述的数量和质量都有了显著的提高。同时，综述的写作规范和评价标准也逐渐完善，为读者提供了更加专业和可靠的信息来源。</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未来展望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随着护理学科的不断发展和研究的不断深入，护理综述将继续发挥重要的作用。未来，护理综述将更加注重对新兴领域和交叉学科的探讨，同时也将更加注重对研究方法和质量的评价与提高。</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护理综述的历史与发展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护理论文的写作技巧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992" r="99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研究问题应具体明确，具有可操作性。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明确性</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研究问题应具有现实意义，对护理实践或理论有贡献。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重要性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研究问题应基于科学原理，避免主观臆断和偏见。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科学性</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确定研究问题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全面性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尽可能收集相关文献，包括国内外权威期刊上的文章。</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准确性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确保引用的文献来源可靠，数据准确。</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批判性思维</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对文献内容进行客观评价，不盲目接受。</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文献回顾</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合理性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研究方法与设计应符合研究目的和研究问题的需求。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可行性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确保研究方法在实际操作中可行，资源和技术支持充分。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创新性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尝试新的研究方法或改进现有方法，推动护理研究发展。</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规范性</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遵循数据收集的规范和标准，确保数据质量。</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适用性</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选择合适的数据分析方法，使其与研究目的和研究问题相匹配。</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准确性</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对数据进行核实和校对，避免误差和偏见。</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4" name="Connector 4"/>
          <p:cNvCxnSpPr/>
          <p:nvPr/>
        </p:nvCxnSpPr>
        <p:spPr>
          <a:xfrm flipH="1">
            <a:off x="8522661" y="26741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8" name="Connector 8"/>
          <p:cNvCxnSpPr/>
          <p:nvPr/>
        </p:nvCxnSpPr>
        <p:spPr>
          <a:xfrm flipH="1">
            <a:off x="6751011" y="3921937"/>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cxnSp>
        <p:nvCxnSpPr>
          <p:cNvPr id="11" name="Connector 11"/>
          <p:cNvCxnSpPr/>
          <p:nvPr/>
        </p:nvCxnSpPr>
        <p:spPr>
          <a:xfrm flipH="1">
            <a:off x="4988886" y="5150662"/>
            <a:ext cx="0" cy="1059826"/>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论文撰写与修订</a:t>
              </a:r>
            </a:p>
          </p:txBody>
        </p:sp>
      </p:grpSp>
      <p:grpSp>
        <p:nvGrpSpPr>
          <p:cNvPr id="37" name="Group 37"/>
          <p:cNvGrpSpPr/>
          <p:nvPr/>
        </p:nvGrpSpPr>
        <p:grpSpPr>
          <a:xfrm>
            <a:off x="5222881" y="5436037"/>
            <a:ext cx="2541428" cy="490334"/>
            <a:chOff x="5222881" y="5436037"/>
            <a:chExt cx="2541428" cy="490334"/>
          </a:xfrm>
        </p:grpSpPr>
        <p:sp>
          <p:nvSpPr>
            <p:cNvPr id="38" name="TextBox 38"/>
            <p:cNvSpPr txBox="1"/>
            <p:nvPr/>
          </p:nvSpPr>
          <p:spPr>
            <a:xfrm>
              <a:off x="5222881" y="543603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逻辑性</a:t>
              </a:r>
            </a:p>
          </p:txBody>
        </p:sp>
      </p:grpSp>
      <p:grpSp>
        <p:nvGrpSpPr>
          <p:cNvPr id="39" name="Group 39"/>
          <p:cNvGrpSpPr/>
          <p:nvPr/>
        </p:nvGrpSpPr>
        <p:grpSpPr>
          <a:xfrm>
            <a:off x="6971715" y="4184077"/>
            <a:ext cx="2541428" cy="490334"/>
            <a:chOff x="6971715" y="4184077"/>
            <a:chExt cx="2541428" cy="490334"/>
          </a:xfrm>
        </p:grpSpPr>
        <p:sp>
          <p:nvSpPr>
            <p:cNvPr id="40" name="TextBox 40"/>
            <p:cNvSpPr txBox="1"/>
            <p:nvPr/>
          </p:nvSpPr>
          <p:spPr>
            <a:xfrm>
              <a:off x="6971715" y="4184077"/>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严谨性</a:t>
              </a:r>
            </a:p>
          </p:txBody>
        </p:sp>
      </p:grpSp>
      <p:grpSp>
        <p:nvGrpSpPr>
          <p:cNvPr id="41" name="Group 41"/>
          <p:cNvGrpSpPr/>
          <p:nvPr/>
        </p:nvGrpSpPr>
        <p:grpSpPr>
          <a:xfrm>
            <a:off x="8736929" y="2936302"/>
            <a:ext cx="2541428" cy="490334"/>
            <a:chOff x="8736929" y="2936302"/>
            <a:chExt cx="2541428" cy="490334"/>
          </a:xfrm>
        </p:grpSpPr>
        <p:sp>
          <p:nvSpPr>
            <p:cNvPr id="42" name="TextBox 42"/>
            <p:cNvSpPr txBox="1"/>
            <p:nvPr/>
          </p:nvSpPr>
          <p:spPr>
            <a:xfrm>
              <a:off x="8736929" y="2936302"/>
              <a:ext cx="2541428"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完整性</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语言表述准确，用词规范，符合学术规范。</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论文内容应完整，避免遗漏重要信息或数据。</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论文结构应清晰，各部分内容逻辑连贯。</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https://d.book118.com/686142200023010055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2024-09-22T14:03:03.896</cp:lastPrinted>
  <dcterms:created xsi:type="dcterms:W3CDTF">2024-09-22T06:03:03Z</dcterms:created>
  <dcterms:modified xsi:type="dcterms:W3CDTF">2024-09-22T06:03:05Z</dcterms:modified>
</cp:coreProperties>
</file>