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DBAE32-0119-4371-AF83-37A1EF6D6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B7267-0B3A-4A96-89D4-CF840D7FF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A6D526-8F8A-46CE-B1D6-A0A95CD33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14700E-BCE9-4DB3-A617-DFC1AED34B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8C20B6-D1DE-4A41-B434-B4A1AE77A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DA18C8-400A-46A3-B9A4-DCAC751A2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3CD208-1181-47FF-816B-6C58B0E19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30F8A7-0B31-47C9-935B-89C47053D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ED87FE-A10E-49AA-813D-E9B6FAF86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511BA2-1C11-4B26-97D9-A71A68AAF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5DA94-0892-4995-8116-B61F87EE9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614500511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制定供应链风险管理与评估指标体系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供应链风险管理概述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供应链风险评估指标体系构建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供应链风险识别与评估方法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供应链风险应对策略与措施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供应链风险管理实践案例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供应链风险管理挑战与展望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供应链风险管理概述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892" r="1389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供应链风险管理是指识别、评估、控制和监控供应链中潜在风险的过程，旨在确保供应链的稳定性、连续性和高效性。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随着全球化竞争的加剧和供应链复杂性的增加，供应链风险管理对于企业的成功至关重要。它有助于降低潜在风险对企业运营和财务的负面影响，提高企业的竞争力和可持续发展能力。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供应链风险类型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C1118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运营风险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市场风险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包括生产中断、设备故障、质量问题等。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包括需求波动、竞争加剧、汇率变动等。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供应风险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物流风险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法律与合规风险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包括供应商破产、原材料短缺、价格波动等。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包括运输延误、货物损坏、清关问题等。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包括贸易法规变动、知识产权纠纷、环保法规遵守等。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6299" r="629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提高供应链的可见性和透明度，增强企业对潜在风险的洞察力。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确保供应链的稳定性，降低中断风险。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85294" y="1548543"/>
            <a:ext cx="3728630" cy="4162004"/>
          </a:xfrm>
          <a:prstGeom prst="roundRect">
            <a:avLst>
              <a:gd name="adj" fmla="val 6064"/>
            </a:avLst>
          </a:prstGeom>
          <a:solidFill>
            <a:schemeClr val="accent1">
              <a:alpha val="2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254377" y="1410097"/>
            <a:ext cx="4438895" cy="4438895"/>
          </a:xfrm>
          <a:prstGeom prst="ellipse">
            <a:avLst/>
          </a:prstGeom>
          <a:noFill/>
          <a:ln w="76200">
            <a:solidFill>
              <a:schemeClr val="accent1">
                <a:alpha val="2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068173" y="2224607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5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26728" y="2547282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011408" y="3167128"/>
            <a:ext cx="924834" cy="92483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风险管理目标与原则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0" y="0"/>
            <a:ext cx="0" cy="0"/>
          </a:xfrm>
        </p:grpSpPr>
      </p:grpSp>
      <p:sp>
        <p:nvSpPr>
          <p:cNvPr id="30" name="AutoShape 30"/>
          <p:cNvSpPr/>
          <p:nvPr/>
        </p:nvSpPr>
        <p:spPr>
          <a:xfrm>
            <a:off x="10948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967542" y="209462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021165" y="5414883"/>
            <a:ext cx="905319" cy="9053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1365333" y="2365115"/>
            <a:ext cx="364336" cy="36433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5238033" y="2344636"/>
            <a:ext cx="364336" cy="34814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3291657" y="5684996"/>
            <a:ext cx="364336" cy="36433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6" name="Connector 36"/>
          <p:cNvCxnSpPr/>
          <p:nvPr/>
        </p:nvCxnSpPr>
        <p:spPr>
          <a:xfrm>
            <a:off x="5858880" y="3629545"/>
            <a:ext cx="750753" cy="0"/>
          </a:xfrm>
          <a:prstGeom prst="line">
            <a:avLst/>
          </a:prstGeom>
          <a:ln w="57150">
            <a:solidFill>
              <a:schemeClr val="accent1"/>
            </a:solidFill>
            <a:prstDash val="sys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风险管理目标与原则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预防为主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注重风险的事前预防和控制，降低潜在风险的发生概率。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全面覆盖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对供应链各个环节进行全面的风险评估和管理，不留死角。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持续优化风险管理流程和方法，提高风险管理水平。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加强企业内部各部门之间的沟通与协作，共同应对供应链风险。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跨部门合作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供应链风险评估指标体系构建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评估指标选取原则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全面性原则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评估指标应涵盖供应链的各个环节和关键要素，确保评估结果全面反映供应链风险状况。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可操作性原则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评估指标应具有可测量性和可获得性，便于实际操作和应用。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客观性原则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评估指标应基于客观数据和事实，避免主观臆断和偏见。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动态性原则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评估指标应能反映供应链风险的变化趋势，为风险管理提供动态信息。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明确供应链风险评估的总体目标，即全面、客观地评估供应链风险。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准则层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根据评估目标，设定若干评估准则，如供应链可靠性、供应链响应能力、供应链成本等。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指标层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针对每个评估准则，选取具体的评估指标，构建完整的评估指标体系。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指标体系结构设计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关键指标详解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供应链可靠性指标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包括供应商交货准时率、产品质量合格率、运输损耗率等，反映供应链的稳定性和可靠性。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供应链响应能力指标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包括订单处理周期、库存周转率、生产柔性等，反映供应链对市场需求的快速响应能力。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供应链成本指标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包括采购成本、运输成本、库存成本等，反映供应链运营的经济性。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供应链风险因素指标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包括供应商风险、库存风险、物流风险等，反映供应链潜在的风险因素。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供应链风险识别与评估方法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通过绘制供应链流程图，识别潜在的风险点和关键环节。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流程图法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组织专家团队进行头脑风暴，集思广益，共同识别供应链风险。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头脑风暴法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通过对历史数据的分析，发现供应链中的风险规律和趋势。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历史数据分析法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https://d.book118.com/686145005114010052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2024-09-18T21:12:49.482</cp:lastPrinted>
  <dcterms:created xsi:type="dcterms:W3CDTF">2024-09-18T13:12:49Z</dcterms:created>
  <dcterms:modified xsi:type="dcterms:W3CDTF">2024-09-18T13:12:51Z</dcterms:modified>
</cp:coreProperties>
</file>