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12D7398-29BC-413F-90BC-59C110B8886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33322B-DE53-4F1B-990E-A0BEE5AF1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105227-710F-4707-AC24-4E7D70A2A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54FE11-72A4-4148-8762-14BACD64A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6126A2-736D-4504-8EC3-E89433D5A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B3B650-F4F1-4098-9FD4-821051783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B0040F-B960-4BA1-9FFE-ECD5A9DE0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745755-65C6-4466-BA83-6B3D7486C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72E367-5998-4413-8B37-D10D95618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89D247-8442-4B0E-B496-50211F91B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2B0EB6-23D7-4D27-9897-84F6A8A11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D32749-D6D7-4699-BFEB-4608EC02F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EBE202B-EE27-4F9B-BB7A-734A382CCE1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9136CE3-AA11-4715-8B8C-228A14AB531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14502005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肩颈腰腿疼痛治疗方法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老师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肩颈腰腿疼痛的概述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传统治疗方法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康复治疗方法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中医治疗方法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饮食与营养治疗方法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肩颈腰腿疼痛的概述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什么是肩颈腰腿疼痛？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肩颈腰腿疼痛是一种常见的身体不适，常表现为疼痛、酸痛、僵硬等症状。可能的原因包括姿势不当、运动损伤、神经压迫等。了解疼痛的定义和常见症状对于有效治疗至关重要。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肩颈腰腿疼痛的分类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肩部、颈部、腰部、腿部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按部位分类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肌肉损伤、神经炎症、关节疾病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按病因分类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针对疼痛类型制定相应的治疗方案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特点和治疗方法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肩颈腰腿疼痛对生活的影响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肩颈腰腿疼痛会给患者的生活带来诸多困扰，影响工作、睡眠和日常活动。因此，及时有效地应对疼痛对生活的影响至关重要。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治疗误区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过度运动或休息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不重视疼痛信号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不良行为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长期保持同一姿势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忽视身体信号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肩颈腰腿疼痛的常见误区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误解澄清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疼痛并非一定需要手术解决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疼痛可能由多种原因引起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有效应对肩颈腰腿疼痛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保持正确的坐姿和站姿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改善姿势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进行适当的体育锻炼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适度运动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寻找合适的治疗方法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寻求专业帮助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康复治疗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热敷、冷敷、按摩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物理疗法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促进血液循环、舒缓疼痛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针灸推拿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增强肌肉力量、柔韧性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康复锻炼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传统治疗方法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热敷和冷敷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热敷和冷敷是常见的治疗肩颈腰腿疼痛的方法。热敷可以帮助放松肌肉、增加血液循环，缓解疼痛；冷敷则可以减轻肿胀、麻木感和疼痛。正确使用热敷和冷敷可以更好地缓解肩颈腰腿疼痛。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理疗和推拿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拥有舒缓肌肉、改善血液循环的作用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治疗效果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通过专业人员按摩、推拿来达到治疗效果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操作方法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避免受伤部位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, 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避免过度按摩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注意事项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药物治疗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通过药物减轻疼痛和炎症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作用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药物治疗也存在一定的副作用，如胃肠道不适等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副作用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不同药物对肩颈腰腿疼痛的治疗效果各有所长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疗效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艾灸原理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利用艾条燃烧产生的热力，温暖经络</a:t>
            </a: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, </a:t>
            </a: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缓解疼痛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针灸和艾灸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针灸应用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通过针刺特定穴位来调节身体气血，缓解肩颈腰腿疼痛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5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结束语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传统治疗方法对于肩颈腰腿疼痛的治疗起到重要作用，患者可以根据自身情况选择适合的治疗方式。在治疗过程中，注意正确使用热敷和冷敷，寻求专业人员进行理疗和推拿，并注意药物治疗的副作用。针灸和艾灸作为中医传统疗法，也可以作为辅助治疗手段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康复治疗方法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物理治疗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物理治疗是一种通过运用物理力量来促进身体康复的方法。在肩颈腰腿疼痛康复中，物理治疗扮演着重要的角色。常见的物理治疗技术包括热疗、冷疗、电疗等，这些技术能够缓解肌肉疼痛，促进血液循环，加速愈合过程。通过物理治疗，患者可以逐渐恢复活动能力，减轻疼痛感，提高生活质量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运动治疗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在康复中的作用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重要性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适合患者的选择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运动方案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避免运动伤害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注意事项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伸展运动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力量训练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平衡训练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周期安排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每日进行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每周逐渐增加强度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根据个人情况定制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康复训练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意义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增强肌肉力量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提高关节灵活性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改善姿势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https://d.book118.com/686145020050010103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126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肩颈腰腿疼痛治疗方法</vt:lpstr>
      <vt:lpstr>目录</vt:lpstr>
      <vt:lpstr>第1章 肩颈腰腿疼痛的概述</vt:lpstr>
      <vt:lpstr>什么是肩颈腰腿疼痛？</vt:lpstr>
      <vt:lpstr>肩颈腰腿疼痛的分类</vt:lpstr>
      <vt:lpstr> </vt:lpstr>
      <vt:lpstr>肩颈腰腿疼痛的常见误区</vt:lpstr>
      <vt:lpstr>有效应对肩颈腰腿疼痛</vt:lpstr>
      <vt:lpstr>康复治疗</vt:lpstr>
      <vt:lpstr>第2章 传统治疗方法</vt:lpstr>
      <vt:lpstr>热敷和冷敷</vt:lpstr>
      <vt:lpstr>理疗和推拿</vt:lpstr>
      <vt:lpstr>药物治疗</vt:lpstr>
      <vt:lpstr>针灸和艾灸</vt:lpstr>
      <vt:lpstr> </vt:lpstr>
      <vt:lpstr>第3章 康复治疗方法</vt:lpstr>
      <vt:lpstr> </vt:lpstr>
      <vt:lpstr>运动治疗</vt:lpstr>
      <vt:lpstr>康复训练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2024-09-28T12:03:03.960</cp:lastPrinted>
  <dcterms:created xsi:type="dcterms:W3CDTF">2024-09-28T04:03:03Z</dcterms:created>
  <dcterms:modified xsi:type="dcterms:W3CDTF">2024-09-28T04:03:06Z</dcterms:modified>
</cp:coreProperties>
</file>