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3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2455E-2DAE-4151-BF48-95848A117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1520F-FF1D-4E6A-920A-379E7269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AF8A2-E893-47BD-9BE5-CE1CF71D6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4943-9AEB-4E77-B749-00DC9D15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A79A5-9961-4B14-9729-3EAACA88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F8310-F3C4-4817-867A-0BCC5D8E8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1911E-C2D6-4BED-B6B4-46657180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B5B0-A8DE-4625-A669-A8576808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29B50-61A8-45FC-ADAB-87E30061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A0824-0274-4CE9-BA1B-5E6A047B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30D10-507B-4F65-9E9A-BEA19238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45110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2023市场部经理策略执行PPT模板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市场部经理策略概述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市场部经理策略执行计划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市场部经理策略执行关键要素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市场部经理策略执行案例分析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市场部经理策略执行总结与展望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https://d.book118.com/686145110042010040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2023市场部经理策略执行PPT模板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2024-09-06T12:26:48.679</cp:lastPrinted>
  <dcterms:created xsi:type="dcterms:W3CDTF">2024-09-06T04:26:48Z</dcterms:created>
  <dcterms:modified xsi:type="dcterms:W3CDTF">2024-09-06T04:26:51Z</dcterms:modified>
</cp:coreProperties>
</file>