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DE976-86B2-49D7-BDF1-DECD5658E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B7FC8-9BFE-4905-9D74-C884C51F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2D1CC-9D98-4743-B5F8-5CE62C71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03615-7A74-4B0A-8294-A63654591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12E49-B0D9-49DB-BF20-A69436F5B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32746-5238-407E-81D0-E08E873A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A3ACF-308D-4A03-8052-C8A1C5350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02173-CCF7-4EA8-A15E-9EC823D8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CC417-F29E-4CDA-8B11-7BCF2A509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F19E6-F18A-45A5-9F5F-B69F39887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024C6-0444-42B0-B5FD-C4D66C52F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50102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发热的并发症预防与护理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发热是指机体在致热源的作用下，或各种原因引起体温调节中枢功能障碍，导致体温升高超出正常范围。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根据发热程度，可分为低热（37.3-38℃）、中热（38.1-39℃）、高热（39.1-41℃）和超高热（&gt;41℃）。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感染性发热、非感染性发热。感染性发热主要由细菌、病毒、真菌等感染引起；非感染性发热则由过敏、结缔组织病、血液病等引起。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发热时，机体通过一系列反应来调节体温，如血管扩张、出汗等散热机制，以及心率加快、呼吸急促等产热机制。长时间高热可能导致机体各系统功能紊乱和器官损伤。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发热时可能出现头痛、乏力、肌肉酸痛、食欲减退等症状，严重时可出现意识障碍、惊厥等。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体温升高是最主要的体征，此外还可能出现面色潮红、呼吸急促、心率加快等体征。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总结词：准确测量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详细描述：使用水银温度计或电子温度计在安静状态下测量腋温，测量时间不少于5分钟，并记录测量结果。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总结词：定时记录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详细描述：每2小时测量并记录一次体温，观察体温变化趋势。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总结词：异常体温处理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详细描述：如发现体温超过38.5℃，应立即报告医生，遵医嘱采取降温措施。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体温测量与记录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总结词：观察症状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详细描述：观察患者是否有寒战、头痛、肌肉酸痛、乏力等症状，以及是否有咳嗽、咳痰、呼吸困难等呼吸道症状。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总结词：评估精神状态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详细描述：评估患者的精神状态，如是否出现烦躁不安、意识模糊等症状，以便及时发现并处理高热惊厥等并发症。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总结词：评估饮食与睡眠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详细描述：询问患者的饮食和睡眠情况，了解其生活自理能力，以便制定相应的护理措施。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总结词：全面体检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详细描述：对患者进行全面的身体检查，包括心肺听诊、腹部触诊等，以便发现潜在的并发症。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总结词：询问病史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详细描述：询问患者是否有慢性疾病史、过敏史等，以便制定针对性的护理措施。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护理体检与病史采集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https://d.book118.com/686150102205010044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2024-09-13T06:28:34.375</cp:lastPrinted>
  <dcterms:created xsi:type="dcterms:W3CDTF">2024-09-12T22:28:34Z</dcterms:created>
  <dcterms:modified xsi:type="dcterms:W3CDTF">2024-09-12T22:28:36Z</dcterms:modified>
</cp:coreProperties>
</file>