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0D2B9-D159-4A0B-B7E3-08F8B1F3C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1B877-8FC0-4720-B95D-6083628A3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DF5B4-5F54-4DD8-9D0B-20CA1070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E3D2F-EFC5-4D54-B9F2-ED21BF46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E6419F-45A1-482F-B3EA-FCD8BFBFD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ABDDBE-F0B1-4243-92CB-C66D39399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9093D3-9194-43DB-8F63-AD2F305D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0E8DB-103D-4F19-9196-A6825B1B9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FE754-C7FF-4A66-A4C7-65426A77D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4E00D-337D-4D80-B21A-7051829C1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9FDC2-27B0-444A-A6BD-455B6C71C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5103514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班级竞选班干部的优秀演讲稿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自我介绍与竞选目标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阐述自身优势与能力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展示过往经历与成就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提出未来工作计划与设想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阐述对班级发展的期望和愿景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结尾部分：表达决心，呼吁支持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自我介绍与竞选目标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我始终保持对学习的热情，成绩在班级中名列前茅，具备扎实的学术基础。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学习成绩优异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组织能力强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善于沟通协作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11" b="37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我曾多次担任学校活动的组织者，能够合理安排时间和资源，确保活动的顺利进行。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我具备较强的沟通技巧和团队协作精神，能够与同学们保持良好的关系，共同解决问题。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个人背景及特长展示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我认为当前班级存在凝聚力不足的问题，同学们之间的交流互动不够。我计划通过组织多样化的班级活动，增进同学们之间的了解和信任。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班级凝聚力不足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我注意到班级的学习氛围有待提高。我将积极带头营造良好的学习环境，鼓励同学们相互学习、共同进步。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学习氛围不够浓厚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现有班干部在某些方面作用发挥不够明显。我竞选成功后，将更加注重与同学们的沟通和协作，确保班干部的工作能够切实为班级和同学们带来帮助。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班干部作用发挥不够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对班级现状分析与改进建议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我竞选的职位是班长。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竞选职位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的目标是打造一个团结、积极、向上的班集体，让每个同学都能在这里感受到家的温暖和成长的力量。同时，我也希望通过自己的努力，为班级争取更多的荣誉和机会。为了实现这个目标，我将全力以赴，尽职尽责地履行班长的职责，为班级和同学们贡献自己的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竞选职位及目标设定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阐述自身优势与能力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组织协调能力突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丰富的组织经验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曾担任过多次班级和学校的活动组织者，能够熟练地进行活动规划和人员协调。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强大的资源整合能力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善于发掘和利用各种资源，为班级活动提供有力支持，确保活动的顺利进行。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灵活应对变化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在遇到突发情况和变化时，能够迅速作出调整，确保活动的顺利进行和目标的达成。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能够用简洁明了的语言表达自己的观点和想法，让同学们能够快速理解。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792" r="4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清晰表达观点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善于倾听他人的意见和建议，尊重他人的观点，能够站在他人的角度思考问题。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在与人沟通时，能够运用恰当的沟通技巧和方法，达成共识和合作。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沟通表达能力优秀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善于协调团队关系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在团队中能够发挥协调作用，化解团队成员之间的矛盾和分歧，促进团队的和谐与稳定。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共享成功与承担责任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在团队获得成就时，愿意与团队成员共同分享成功的喜悦；在团队遇到挫折时，勇于承担责任并积极寻求解决方案。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热爱集体，愿意为团队贡献自己的力量和智慧，积极参与团队的各项活动。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团队协作精神强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展示过往经历与成就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在过去的一年里，我担任了班长一职。期间，我积极组织班级活动，协调同学关系，努力营造了一个和谐、积极向上的班级氛围。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我还曾担任过学习委员，负责帮助同学们解决学习难题，组织学习小组，共同提高学习成绩。在我的带领下，班级整体成绩有了显著提升。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曾担任过的职务及表现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学习委员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文艺汇演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在文艺汇演中，我担任了节目策划和排练的负责人。通过精心组织和排练，我们的节目获得了全校师生的好评和认可。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在学校的运动会上，我积极参与并多次获得优异成绩。同时，我还负责组织班级的训练和比赛安排，为班级的荣誉尽自己的一份力。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在社会实践活动中，我积极担任组织者，带领同学们参与社会调查、志愿服务等活动，不仅锻炼了我们的实践能力，也增强了我们的社会责任感。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在各类活动中的积极参与和贡献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https://d.book118.com/686151035140010041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2024-09-08T13:30:44.712</cp:lastPrinted>
  <dcterms:created xsi:type="dcterms:W3CDTF">2024-09-08T05:30:44Z</dcterms:created>
  <dcterms:modified xsi:type="dcterms:W3CDTF">2024-09-08T05:30:46Z</dcterms:modified>
</cp:coreProperties>
</file>