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670AC8-EDC8-43FF-8B70-E15E72A0C9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F25DAD-A3AA-49D9-ADCA-1E1B74CFB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EABBB0-DAB0-49B7-97CB-AA861053C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D70FDD-57D5-4BE2-AAE8-12706EEC02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CF25E2-C2A9-4A19-A65D-5645FFA47B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9E47CB-A2C5-407B-85AC-64AD278287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47F61F-5E89-4DFF-A54C-1E5AD5ACC7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8EFE5A-A3A5-466A-9847-58D88904E8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19423A-9AD0-47C1-8609-8452899EF1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4C776F-3B4D-458B-9904-DF2FBAF044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7CDC85-F9C6-44D3-A80B-F0247302A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152223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大数据可视化管控平台实时监测与追踪</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实时监测技术应用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追踪技术应用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平台优势与特点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应用场景与案例分析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2485" r="248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大数据时代的到来</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随着互联网、物联网等技术的快速发展，数据量呈现爆炸式增长，大数据已经成为推动社会进步和发展的重要力量。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监测与追踪的需求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在海量数据中，实时监测与追踪关键指标对于企业和政府决策具有重要意义，能够帮助他们及时发现问题、把握趋势。</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可视化管控平台的作用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大数据可视化管控平台通过直观、易懂的图形化界面，将复杂的数据转化为易于理解的信息，提高决策效率和准确性。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通过大数据可视化管控平台，实时监测各项关键指标的变化情况，及时发现异常情况。</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实时监测关键指标</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对关键指标进行历史数据追踪和趋势分析，为决策提供有力支持。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数据追踪与分析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通过可视化界面展示数据，减少数据处理和分析的时间成本，提高决策效率。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提高决策效率</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实时监测与追踪</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详细阐述平台如何实现实时监测与追踪关键指标，包括数据来源、数据处理、可视化展示等方面。</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未来展望</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探讨大数据可视化管控平台在实时监测与追踪方面的发展趋势和前景。</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应用案例</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列举一些成功应用大数据可视化管控平台进行实时监测与追踪的案例，说明其实用性和有效性。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平台概述</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介绍大数据可视化管控平台的基本架构、功能特点等。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大数据可视化管控平台概述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平台架构与功能</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分布式系统架构</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大数据可视化管控平台通常采用分布式系统架构，能够处理大规模的数据集，并提供高可用性、可扩展性和容错性。</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数据采集与整合</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平台支持多种数据源的数据采集和整合，包括实时数据和历史数据，以及结构化数据和非结构化数据。</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数据存储与管理</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平台提供高效的数据存储和管理功能，支持数据的快速查询、分析和挖掘。</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可视化展示与交互</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平台提供丰富的可视化展示方式和交互功能，使用户能够直观地了解数据分布、趋势和异常情况。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多源数据接入</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平台支持从多个数据源接入数据，如数据库、API、文件等，实现数据的统一管理和处理。</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实时数据处理</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平台支持实时数据处理，能够对接入的实时数据进行实时分析、计算和可视化展示。</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数据安全与隐私保护</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平台采用严格的数据安全和隐私保护措施，确保数据的保密性、完整性和可用性。</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数据清洗与转换</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平台提供数据清洗和转换功能，对数据进行去重、填充缺失值、格式转换等操作，以保证数据质量和一致性。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图表展示</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地图展示</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3D可视化</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交互式可视化</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可视化展示方式</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平台支持地图可视化展示，可以展示地理数据的分布情况和空间关系。</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平台提供3D可视化功能，可以更加直观地展示数据的空间关系和分布情况。</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平台支持交互式可视化，用户可以通过鼠标、键盘等交互设备对数据进行操作和探索。</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平台提供多种图表类型，如折线图、柱状图、散点图等，用于展示数据的分布、趋势和对比情况。</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实时监测技术应用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传感器网络与数据传</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传感器网络构建</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通过部署大量传感器节点，构建覆盖目标区域的传感器网络，实现数据的实时采集。</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数据传输技术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采用有线或无线传输方式，将传感器采集的数据实时传输到数据中心，确保数据的及时性和准确性。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009" r="1600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对原始数据进行清洗、去噪、压缩等处理，提高数据质量。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运用统计学、机器学习等方法，对处理后的数据进行深入分析，挖掘数据中的有用信息。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数据处理与分析方法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数据分析方法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数据预处理</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可视化技术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利用图表、图像等可视化手段，将监测结果以直观、易懂的形式展现出来。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结果解读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通过对可视化结果的解读，及时发现异常情况，为决策者提供有力支持。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156" r="28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实时监测结果展示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追踪技术应用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https://d.book118.com/686152223120010040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2024-09-06T22:11:44.743</cp:lastPrinted>
  <dcterms:created xsi:type="dcterms:W3CDTF">2024-09-06T14:11:44Z</dcterms:created>
  <dcterms:modified xsi:type="dcterms:W3CDTF">2024-09-06T14:11:46Z</dcterms:modified>
</cp:coreProperties>
</file>