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3570E-DF09-4E00-A026-03403012C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3AB51-C671-4C93-88AD-C8E87866F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AE3EF-FD0F-4FFA-A13B-DD01D7AAD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A09D7-A6B2-45ED-8143-FBE414A67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94BCBB-1265-4D46-A521-1E0B1F099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B1004C-0FF4-4370-9028-19442AD8B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E4CB9C-A656-48BF-B750-B0F9D40E9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D7ADA-8A34-4C36-B6FF-BA9ED6431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4680D-B451-415F-AC22-2BC5BD459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8756B-6721-4FA2-B33C-718525255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985D9-BC74-47E4-BF33-02A973CB1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53122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学生会竞选纪检部部长演讲稿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竞选理由与优势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对竞选结果的态度与承诺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现场互动与答疑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我是来自XX年级XX专业的XXX。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姓名、年级、专业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7" r="13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我性格严谨、公正，注重细节和规则。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我对社会公正和纪律维护有着浓厚的兴趣，业余时间喜欢阅读相关法律书籍和案例。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学生会工作经历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任职经历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我在学生会担任过纪律检查小组成员，有丰富的纪律检查经验。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在任职期间，我积极参与各项纪律检查活动，成功协助处理过多起违纪事件，维护了学校的纪律和秩序。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我注重团队合作，能够与其他成员紧密协作，共同完成任务。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纪检部职责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我认为纪检部是维护学校纪律和形象的重要部门，负责监督和管理学生的行为，确保学校的规章制度得到贯彻执行。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750" b="750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我认为纪检部工作应遵循“公正、公平、公开”的原则，对待每一个违纪事件都应严谨、认真，不偏袒任何一方。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当前，学生违纪现象日益多样化，纪检部需要不断创新工作方法和手段，以适应新形势下的挑战。同时，纪检部还需要加强与其他部门的沟通和协作，共同营造和谐、有序的校园环境。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对纪检部工作的理解和认识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竞选理由与优势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77" r="302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自加入纪检部以来，我始终热爱着这份工作，深知自己肩负的责任重大，一直努力履行着纪检部成员的职责。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热爱纪检工作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在工作中，我始终保持高度的责任心，认真对待每一个任务，时刻关注着校园纪律和秩序。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对纪检部工作的热爱和责任心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在过去的工作中，我多次参与组织各种活动，能够合理地安排时间和资源，确保活动的顺利进行。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我深知团队合作的重要性，始终注重与团队成员的沟通和协作，共同努力完成目标。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具备较强的组织协调能力和团队合作精神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团队合作精神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组织协调能力突出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我善于与不同背景的人沟通交流，能够听取并理解他人的意见和建议，为解决问题提供良好的基础。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沟通能力优秀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在面对各种问题时，我能够迅速分析并找到合理的解决方案，确保问题得到妥善处理。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解决问题能力突出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在日常生活中，我注重与同学们建立良好的关系，了解他们的需求和想法，因此具有较好的群众基础。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良好的群众基础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善于沟通和解决问题，有良好的群众基础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工作计划与展望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https://d.book118.com/686153122010010050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2024-09-15T03:23:42.110</cp:lastPrinted>
  <dcterms:created xsi:type="dcterms:W3CDTF">2024-09-14T19:23:42Z</dcterms:created>
  <dcterms:modified xsi:type="dcterms:W3CDTF">2024-09-14T19:23:44Z</dcterms:modified>
</cp:coreProperties>
</file>