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5FDB7-66BF-4A45-BBB4-77F38563A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260D6-E541-48CC-93EE-3D264B346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2EF562-54C3-4F01-9281-55A5C45938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F365AA-76B6-4B11-8B90-BF6EA2999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5B246D-4A4B-41A8-B57D-2B0C0E7B5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4D33D9-A47E-46CD-8D53-0200AB209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2929B3-5415-4647-9AE5-A1824FB23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CCE83-4C62-4268-8366-4D1190F6D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CC58F-F7DF-40FB-82CE-0C116C9A6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B6720-8815-4B1E-B527-ADED4E07D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660B2-D759-42B2-9683-A9F8676EE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54032241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新生儿抗感染案例分享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新生儿抗感染概述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新生儿抗感染案例分析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新生儿抗感染的预防与控制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新生儿抗感染的治疗与护理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新生儿抗感染的注意事项与建议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新生儿抗感染概述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新生儿抗感染是指针对新生儿期（出生后28天内）发生的感染所采取的预防和治疗措施。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新生儿抗感染具有紧迫性和重要性，因为新生儿免疫系统尚未完全发育，容易受到外界病原体的侵害，导致严重的感染甚至危及生命。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及时有效的抗感染治疗能够显著降低新生儿死亡率，挽救新生儿的生命。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保护生命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早期抗感染有助于预防感染引发的并发症，如败血症、脑膜炎等。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避免感染对新生儿各器官的损害，保障其正常生长发育。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抗感染的重要性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66" r="1686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抗感染的常见原因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母体在孕期发生感染，病原体通过胎盘或产道传播给胎儿。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新生儿皮肤黏膜娇嫩，容易受损，导致细菌入侵。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家庭成员或医护人员携带病原体，通过接触传播给新生儿。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部分新生儿存在免疫缺陷，对病原体抵抗力较弱。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宫内感染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皮肤黏膜受损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免疫缺陷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新生儿抗感染案例分析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新生儿败血症主要是由于细菌侵入新生儿血液中，并在其中繁殖，导致全身性感染。常见的感染途径包括宫内感染、产时感染和产后感染。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新生儿出现发热、不吃奶、精神萎靡、面色苍白、四肢冰凉等症状，严重时可能出现黄疸、肝脾肿大等症状。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治疗新生儿败血症需要使用抗生素，同时根据症状进行对症治疗，如降温、补充营养等。家长需要密切关注宝宝的病情变化，及时就医。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625" r="1762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案例一：新生儿败血症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214" b="521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案例二：新生儿脐炎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新生儿脐带周围出现红肿、分泌物增多、异味等症状。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新生儿脐炎主要是由于脐带被细菌感染所致。常见的感染途径包括脐带护理不当、衣物摩擦、尿液污染等。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治疗新生儿脐炎需要使用抗生素，同时加强脐带护理，保持局部干燥、清洁。家长需要注意宝宝的衣物和尿布，避免摩擦和污染脐带。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新生儿出现咳嗽、气促、呼吸困难、发热等症状，严重时可能出现呼吸衰竭、心力衰竭等症状。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新生儿肺炎主要是由于新生儿肺部受到细菌感染所致。常见的感染途径包括宫内感染、产时感染和产后感染。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治疗新生儿肺炎需要使用抗生素，同时根据症状进行对症治疗，如吸氧、机械通气等。家长需要密切关注宝宝的病情变化，及时就医。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案例三：新生儿肺炎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https://d.book118.com/686154032241010051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2024-09-18T01:21:40.126</cp:lastPrinted>
  <dcterms:created xsi:type="dcterms:W3CDTF">2024-09-17T17:21:40Z</dcterms:created>
  <dcterms:modified xsi:type="dcterms:W3CDTF">2024-09-17T17:21:42Z</dcterms:modified>
</cp:coreProperties>
</file>