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331BC-6A73-468A-8DBC-3D0B635F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F730D-C942-4447-95F6-524B7828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3E2DA-43A4-4D71-A97B-A2DDA605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1A3A2-9795-4B92-A6DB-C6553F63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BCA8B-3528-45E5-AF98-B7ABDD7E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A5A038-E3F8-4E39-BC3D-5E0A36BE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4C79B-D67B-40C6-B523-BFD48EE80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4DDEA-FD44-4C4F-AFB8-55FD11F3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1CEAC-073E-418A-AF15-8A61FBAA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C4889-99DF-4C62-A8BE-A3716940A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46A25-901B-4DDB-AE62-53F3E230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54105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礼仪培训教程\n## 1.护理礼仪的基本概念与重要性\n### 1.1什么是护理礼仪及基本原则\n### 1.2护理礼仪在护理工作中的重要性\n### 1.3护理礼仪对患者心理影响及建立良好医患关系的作用\n## 2.护理人员的仪容仪表与着装规范\n### 2.1护理人员的仪容仪表要求及注意事项\n### 2.2护理人员的着装规范及原则\n### 2.3个人卫生与防护用品的使用\n## 3.护理人员的举止与言谈规范\n### 3.1护理人员的站立、行走、坐姿等举止要求\n### 3.2护理人员的言谈技巧与沟通原则\n### 3.3护理人员面对患者及家属的态度与表现\n## 4.护理工作场景中的礼仪实践\n### 4.1门诊护理礼仪的实践与注意事项\n### 4.2住院护理礼仪的实践与注意事项\n### 4.3特殊患者护理礼仪的实践与注意事项\n## 5.护理礼仪的培训与考核\n### 5.1护理礼仪培训的方法与技巧\n### 5.2护理礼仪考核的内容与标准\n### 5.3持续改进与提高护理礼仪水平的方法\n## 6.护理礼仪与护理职业道德的关系\n### 6.1护理礼仪与护理职业道德的共同点与联系\n### 6.2护理礼仪在护理职业道德中的作用与影响\n### 6.3提高护理职业道德水平的途径与方法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护理礼仪培训教程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护理礼仪的基本概念与重要性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护理礼仪是一种职业行为规范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护理人员在工作中遵循的礼仪规范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体现护理人员的职业素养和道德水平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护理礼仪的基本原则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尊重患者，关爱患者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诚信服务，爱岗敬业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礼貌待人，热情周到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严谨细致，精益求精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什么是护理礼仪及基本原则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良好的护理礼仪有助于建立良好的医患关系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提高患者对护理服务的满意度和信任度</a:t>
                </a:r>
                <a:endParaRPr/>
              </a:p>
            </p:txBody>
          </p:sp>
          <p:sp>
            <p:nvSpPr>
              <p:cNvPr id="2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增强护理团队凝聚力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统一的护理礼仪规范有助于提高团队凝聚力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增强护理团队的协作能力和工作效率</a:t>
                </a:r>
                <a:endParaRPr/>
              </a:p>
            </p:txBody>
          </p:sp>
          <p:sp>
            <p:nvSpPr>
              <p:cNvPr id="2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提升护理人员职业形象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良好的护理礼仪展现护理人员的职业形象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提高护理人员在社会和行业中的地位</a:t>
                </a:r>
                <a:endParaRPr/>
              </a:p>
            </p:txBody>
          </p:sp>
          <p:sp>
            <p:nvSpPr>
              <p:cNvPr id="2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护理礼仪对患者心理影响及建立良好医患关系的作用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对患者心理影响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良好的护理礼仪能让患者感受到被尊重和关爱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缓解患者的紧张情绪，提高患者的心理舒适度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建立良好医患关系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良好的护理礼仪有助于建立信任和谐的医患关系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提高患者对医疗服务的满意度和忠诚度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护理人员的仪容仪表与着装规范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仪容要求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面部表情自然，微笑服务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头发整洁，避免过于花哨的发型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口腔清洁，避免口臭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仪表要求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穿着整洁的制服，佩戴工作牌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鞋袜整洁，避免穿拖鞋或高跟鞋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手部清洁，避免佩戴过多饰品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护理人员的仪容仪表要求及注意事项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护理人员的着装规范及原则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着装规范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穿着统一的制服，佩戴工作牌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鞋子舒适，避免穿拖鞋或高跟鞋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佩戴适当的饰品，以简洁大方为主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着装原则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着装整洁，符合职业身份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着装舒适，方便工作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着装得体，尊重患者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个人卫生与防护用品的使用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勤洗澡，保持身体清洁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注意饮食卫生，避免口臭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勤剪指甲，保持手部清洁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防护用品使用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佩戴一次性手套，防止交叉感染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佩戴口罩，保持呼吸道卫生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穿戴防护服，做好自我保护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护理人员的举止与言谈规范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站立要求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站立姿势端正，双脚并拢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双手自然下垂，或放在身侧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保持微笑，眼神平视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行走要求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行走姿势端庄，避免摇晃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双脚间距适宜，避免拖沓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保持平稳的速度，避免急促或迟缓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坐姿要求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坐姿端正，避免翘腿或斜靠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双手自然放在桌面上，或交叉放在身前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保持微笑，眼神平视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护理人员的站立、行走、坐姿等举止要求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言谈技巧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语言简洁明了，避免使用过于专业的术语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语气亲切，表达关心和理解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保持耐心，倾听患者的需求和意见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沟通原则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尊重患者，避免贬低或讽刺患者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保持诚信，不隐瞒或误导患者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善于倾听，关注患者的心理和情感需求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护理人员的言谈技巧与沟通原则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对患者的态度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关爱体贴，关心患者的身心健康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尊重患者，保护患者的隐私和尊严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耐心细致，提供优质的护理服务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对家属的态度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热情友好，尊重家属的意见和建议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提供必要的解释和安慰，缓解家属的焦虑和担忧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积极沟通，建立良好的医患关系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护理人员面对患者及家属的态度与表现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https://d.book118.com/686154105021010051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护理礼仪培训教程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2024-09-16T19:02:30.548</cp:lastPrinted>
  <dcterms:created xsi:type="dcterms:W3CDTF">2024-09-16T11:02:30Z</dcterms:created>
  <dcterms:modified xsi:type="dcterms:W3CDTF">2024-09-16T11:02:32Z</dcterms:modified>
</cp:coreProperties>
</file>